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99" r:id="rId2"/>
    <p:sldId id="326" r:id="rId3"/>
    <p:sldId id="328" r:id="rId4"/>
    <p:sldId id="329" r:id="rId5"/>
    <p:sldId id="302" r:id="rId6"/>
    <p:sldId id="310" r:id="rId7"/>
    <p:sldId id="257" r:id="rId8"/>
    <p:sldId id="316" r:id="rId9"/>
    <p:sldId id="317" r:id="rId10"/>
    <p:sldId id="320" r:id="rId11"/>
    <p:sldId id="321" r:id="rId12"/>
    <p:sldId id="330" r:id="rId13"/>
    <p:sldId id="313" r:id="rId14"/>
    <p:sldId id="331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932"/>
    <a:srgbClr val="000000"/>
    <a:srgbClr val="1A3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89873-CF99-48B0-B8F2-4429722D4301}" v="37" dt="2021-04-14T11:46:36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510" autoAdjust="0"/>
  </p:normalViewPr>
  <p:slideViewPr>
    <p:cSldViewPr snapToGrid="0">
      <p:cViewPr varScale="1">
        <p:scale>
          <a:sx n="70" d="100"/>
          <a:sy n="70" d="100"/>
        </p:scale>
        <p:origin x="179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y Gerasimov" userId="2cb7abf7e2165c45" providerId="LiveId" clId="{57289873-CF99-48B0-B8F2-4429722D4301}"/>
    <pc:docChg chg="undo custSel addSld delSld modSld sldOrd addMainMaster delMainMaster">
      <pc:chgData name="Andrey Gerasimov" userId="2cb7abf7e2165c45" providerId="LiveId" clId="{57289873-CF99-48B0-B8F2-4429722D4301}" dt="2021-04-14T12:08:35.822" v="2988" actId="47"/>
      <pc:docMkLst>
        <pc:docMk/>
      </pc:docMkLst>
      <pc:sldChg chg="modSp mod ord">
        <pc:chgData name="Andrey Gerasimov" userId="2cb7abf7e2165c45" providerId="LiveId" clId="{57289873-CF99-48B0-B8F2-4429722D4301}" dt="2021-04-14T10:56:57.621" v="1896"/>
        <pc:sldMkLst>
          <pc:docMk/>
          <pc:sldMk cId="76834798" sldId="257"/>
        </pc:sldMkLst>
        <pc:spChg chg="mod">
          <ac:chgData name="Andrey Gerasimov" userId="2cb7abf7e2165c45" providerId="LiveId" clId="{57289873-CF99-48B0-B8F2-4429722D4301}" dt="2021-04-14T10:56:57.621" v="1896"/>
          <ac:spMkLst>
            <pc:docMk/>
            <pc:sldMk cId="76834798" sldId="257"/>
            <ac:spMk id="22" creationId="{00000000-0000-0000-0000-000000000000}"/>
          </ac:spMkLst>
        </pc:spChg>
      </pc:sldChg>
      <pc:sldChg chg="del">
        <pc:chgData name="Andrey Gerasimov" userId="2cb7abf7e2165c45" providerId="LiveId" clId="{57289873-CF99-48B0-B8F2-4429722D4301}" dt="2021-04-14T12:08:35.822" v="2988" actId="47"/>
        <pc:sldMkLst>
          <pc:docMk/>
          <pc:sldMk cId="253525261" sldId="277"/>
        </pc:sldMkLst>
      </pc:sldChg>
      <pc:sldChg chg="modSp del mod">
        <pc:chgData name="Andrey Gerasimov" userId="2cb7abf7e2165c45" providerId="LiveId" clId="{57289873-CF99-48B0-B8F2-4429722D4301}" dt="2021-04-14T10:36:08.607" v="1805" actId="47"/>
        <pc:sldMkLst>
          <pc:docMk/>
          <pc:sldMk cId="3595345000" sldId="284"/>
        </pc:sldMkLst>
        <pc:spChg chg="mod">
          <ac:chgData name="Andrey Gerasimov" userId="2cb7abf7e2165c45" providerId="LiveId" clId="{57289873-CF99-48B0-B8F2-4429722D4301}" dt="2021-04-14T10:33:39.938" v="1779" actId="14100"/>
          <ac:spMkLst>
            <pc:docMk/>
            <pc:sldMk cId="3595345000" sldId="284"/>
            <ac:spMk id="10" creationId="{9F46AEC3-075E-48F9-A6DF-5E0E93236C76}"/>
          </ac:spMkLst>
        </pc:spChg>
      </pc:sldChg>
      <pc:sldChg chg="addSp delSp modSp mod ord">
        <pc:chgData name="Andrey Gerasimov" userId="2cb7abf7e2165c45" providerId="LiveId" clId="{57289873-CF99-48B0-B8F2-4429722D4301}" dt="2021-04-14T10:30:52.286" v="1773" actId="20577"/>
        <pc:sldMkLst>
          <pc:docMk/>
          <pc:sldMk cId="311342822" sldId="302"/>
        </pc:sldMkLst>
        <pc:spChg chg="del mod">
          <ac:chgData name="Andrey Gerasimov" userId="2cb7abf7e2165c45" providerId="LiveId" clId="{57289873-CF99-48B0-B8F2-4429722D4301}" dt="2021-04-14T10:20:23.263" v="1525" actId="478"/>
          <ac:spMkLst>
            <pc:docMk/>
            <pc:sldMk cId="311342822" sldId="302"/>
            <ac:spMk id="2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30:52.286" v="1773" actId="20577"/>
          <ac:spMkLst>
            <pc:docMk/>
            <pc:sldMk cId="311342822" sldId="302"/>
            <ac:spMk id="3" creationId="{00000000-0000-0000-0000-000000000000}"/>
          </ac:spMkLst>
        </pc:spChg>
        <pc:spChg chg="del mod">
          <ac:chgData name="Andrey Gerasimov" userId="2cb7abf7e2165c45" providerId="LiveId" clId="{57289873-CF99-48B0-B8F2-4429722D4301}" dt="2021-04-14T10:19:24.793" v="1445" actId="478"/>
          <ac:spMkLst>
            <pc:docMk/>
            <pc:sldMk cId="311342822" sldId="302"/>
            <ac:spMk id="5" creationId="{00000000-0000-0000-0000-000000000000}"/>
          </ac:spMkLst>
        </pc:spChg>
        <pc:spChg chg="add del mod">
          <ac:chgData name="Andrey Gerasimov" userId="2cb7abf7e2165c45" providerId="LiveId" clId="{57289873-CF99-48B0-B8F2-4429722D4301}" dt="2021-04-14T10:19:27.631" v="1446" actId="478"/>
          <ac:spMkLst>
            <pc:docMk/>
            <pc:sldMk cId="311342822" sldId="302"/>
            <ac:spMk id="8" creationId="{45DF35F6-563A-4113-A38E-BBD4759CD9C7}"/>
          </ac:spMkLst>
        </pc:spChg>
        <pc:spChg chg="mod">
          <ac:chgData name="Andrey Gerasimov" userId="2cb7abf7e2165c45" providerId="LiveId" clId="{57289873-CF99-48B0-B8F2-4429722D4301}" dt="2021-04-14T10:20:21.491" v="1524" actId="14100"/>
          <ac:spMkLst>
            <pc:docMk/>
            <pc:sldMk cId="311342822" sldId="302"/>
            <ac:spMk id="9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30:24.315" v="1764" actId="1076"/>
          <ac:spMkLst>
            <pc:docMk/>
            <pc:sldMk cId="311342822" sldId="302"/>
            <ac:spMk id="13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30:36.413" v="1767" actId="1076"/>
          <ac:spMkLst>
            <pc:docMk/>
            <pc:sldMk cId="311342822" sldId="302"/>
            <ac:spMk id="14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30:20.804" v="1763" actId="1076"/>
          <ac:spMkLst>
            <pc:docMk/>
            <pc:sldMk cId="311342822" sldId="302"/>
            <ac:spMk id="15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20:55.837" v="1539" actId="14100"/>
          <ac:spMkLst>
            <pc:docMk/>
            <pc:sldMk cId="311342822" sldId="302"/>
            <ac:spMk id="16" creationId="{00000000-0000-0000-0000-000000000000}"/>
          </ac:spMkLst>
        </pc:spChg>
        <pc:graphicFrameChg chg="mod modGraphic">
          <ac:chgData name="Andrey Gerasimov" userId="2cb7abf7e2165c45" providerId="LiveId" clId="{57289873-CF99-48B0-B8F2-4429722D4301}" dt="2021-04-14T10:29:04.713" v="1748" actId="21"/>
          <ac:graphicFrameMkLst>
            <pc:docMk/>
            <pc:sldMk cId="311342822" sldId="302"/>
            <ac:graphicFrameMk id="6" creationId="{00000000-0000-0000-0000-000000000000}"/>
          </ac:graphicFrameMkLst>
        </pc:graphicFrameChg>
      </pc:sldChg>
      <pc:sldChg chg="modSp mod ord">
        <pc:chgData name="Andrey Gerasimov" userId="2cb7abf7e2165c45" providerId="LiveId" clId="{57289873-CF99-48B0-B8F2-4429722D4301}" dt="2021-04-14T10:56:53.985" v="1895"/>
        <pc:sldMkLst>
          <pc:docMk/>
          <pc:sldMk cId="1303256997" sldId="310"/>
        </pc:sldMkLst>
        <pc:spChg chg="mod">
          <ac:chgData name="Andrey Gerasimov" userId="2cb7abf7e2165c45" providerId="LiveId" clId="{57289873-CF99-48B0-B8F2-4429722D4301}" dt="2021-04-14T10:56:53.985" v="1895"/>
          <ac:spMkLst>
            <pc:docMk/>
            <pc:sldMk cId="1303256997" sldId="310"/>
            <ac:spMk id="22" creationId="{00000000-0000-0000-0000-000000000000}"/>
          </ac:spMkLst>
        </pc:spChg>
      </pc:sldChg>
      <pc:sldChg chg="del">
        <pc:chgData name="Andrey Gerasimov" userId="2cb7abf7e2165c45" providerId="LiveId" clId="{57289873-CF99-48B0-B8F2-4429722D4301}" dt="2021-04-14T12:08:35.822" v="2988" actId="47"/>
        <pc:sldMkLst>
          <pc:docMk/>
          <pc:sldMk cId="1263442085" sldId="311"/>
        </pc:sldMkLst>
      </pc:sldChg>
      <pc:sldChg chg="addSp delSp modSp mod ord">
        <pc:chgData name="Andrey Gerasimov" userId="2cb7abf7e2165c45" providerId="LiveId" clId="{57289873-CF99-48B0-B8F2-4429722D4301}" dt="2021-04-14T11:43:19.453" v="2295" actId="14100"/>
        <pc:sldMkLst>
          <pc:docMk/>
          <pc:sldMk cId="2362670561" sldId="313"/>
        </pc:sldMkLst>
        <pc:spChg chg="add del mod">
          <ac:chgData name="Andrey Gerasimov" userId="2cb7abf7e2165c45" providerId="LiveId" clId="{57289873-CF99-48B0-B8F2-4429722D4301}" dt="2021-04-14T11:42:23.160" v="2283" actId="478"/>
          <ac:spMkLst>
            <pc:docMk/>
            <pc:sldMk cId="2362670561" sldId="313"/>
            <ac:spMk id="5" creationId="{59F5EB08-37AC-460A-B2EE-D66AEEAD661D}"/>
          </ac:spMkLst>
        </pc:spChg>
        <pc:spChg chg="add del mod">
          <ac:chgData name="Andrey Gerasimov" userId="2cb7abf7e2165c45" providerId="LiveId" clId="{57289873-CF99-48B0-B8F2-4429722D4301}" dt="2021-04-14T11:42:51.262" v="2290" actId="478"/>
          <ac:spMkLst>
            <pc:docMk/>
            <pc:sldMk cId="2362670561" sldId="313"/>
            <ac:spMk id="7" creationId="{248DFF09-6E55-4793-91E0-55C85C525939}"/>
          </ac:spMkLst>
        </pc:spChg>
        <pc:spChg chg="add del">
          <ac:chgData name="Andrey Gerasimov" userId="2cb7abf7e2165c45" providerId="LiveId" clId="{57289873-CF99-48B0-B8F2-4429722D4301}" dt="2021-04-14T11:42:49.306" v="2289" actId="478"/>
          <ac:spMkLst>
            <pc:docMk/>
            <pc:sldMk cId="2362670561" sldId="313"/>
            <ac:spMk id="8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1:42:16.582" v="2281" actId="1076"/>
          <ac:spMkLst>
            <pc:docMk/>
            <pc:sldMk cId="2362670561" sldId="313"/>
            <ac:spMk id="17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1:43:19.453" v="2295" actId="14100"/>
          <ac:spMkLst>
            <pc:docMk/>
            <pc:sldMk cId="2362670561" sldId="313"/>
            <ac:spMk id="18" creationId="{00000000-0000-0000-0000-000000000000}"/>
          </ac:spMkLst>
        </pc:spChg>
      </pc:sldChg>
      <pc:sldChg chg="modSp mod ord">
        <pc:chgData name="Andrey Gerasimov" userId="2cb7abf7e2165c45" providerId="LiveId" clId="{57289873-CF99-48B0-B8F2-4429722D4301}" dt="2021-04-14T10:57:05.659" v="1897"/>
        <pc:sldMkLst>
          <pc:docMk/>
          <pc:sldMk cId="4074774053" sldId="315"/>
        </pc:sldMkLst>
        <pc:spChg chg="mod">
          <ac:chgData name="Andrey Gerasimov" userId="2cb7abf7e2165c45" providerId="LiveId" clId="{57289873-CF99-48B0-B8F2-4429722D4301}" dt="2021-04-14T10:53:44.064" v="1821" actId="6549"/>
          <ac:spMkLst>
            <pc:docMk/>
            <pc:sldMk cId="4074774053" sldId="315"/>
            <ac:spMk id="21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7:05.659" v="1897"/>
          <ac:spMkLst>
            <pc:docMk/>
            <pc:sldMk cId="4074774053" sldId="315"/>
            <ac:spMk id="22" creationId="{00000000-0000-0000-0000-000000000000}"/>
          </ac:spMkLst>
        </pc:spChg>
      </pc:sldChg>
      <pc:sldChg chg="modSp mod ord">
        <pc:chgData name="Andrey Gerasimov" userId="2cb7abf7e2165c45" providerId="LiveId" clId="{57289873-CF99-48B0-B8F2-4429722D4301}" dt="2021-04-14T10:57:29.400" v="1898"/>
        <pc:sldMkLst>
          <pc:docMk/>
          <pc:sldMk cId="2159111200" sldId="316"/>
        </pc:sldMkLst>
        <pc:spChg chg="mod">
          <ac:chgData name="Andrey Gerasimov" userId="2cb7abf7e2165c45" providerId="LiveId" clId="{57289873-CF99-48B0-B8F2-4429722D4301}" dt="2021-04-14T10:54:50.832" v="1826" actId="20577"/>
          <ac:spMkLst>
            <pc:docMk/>
            <pc:sldMk cId="2159111200" sldId="316"/>
            <ac:spMk id="21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7:29.400" v="1898"/>
          <ac:spMkLst>
            <pc:docMk/>
            <pc:sldMk cId="2159111200" sldId="316"/>
            <ac:spMk id="22" creationId="{00000000-0000-0000-0000-000000000000}"/>
          </ac:spMkLst>
        </pc:spChg>
      </pc:sldChg>
      <pc:sldChg chg="modSp mod ord">
        <pc:chgData name="Andrey Gerasimov" userId="2cb7abf7e2165c45" providerId="LiveId" clId="{57289873-CF99-48B0-B8F2-4429722D4301}" dt="2021-04-14T11:11:07.010" v="1962"/>
        <pc:sldMkLst>
          <pc:docMk/>
          <pc:sldMk cId="2410494287" sldId="317"/>
        </pc:sldMkLst>
        <pc:spChg chg="mod">
          <ac:chgData name="Andrey Gerasimov" userId="2cb7abf7e2165c45" providerId="LiveId" clId="{57289873-CF99-48B0-B8F2-4429722D4301}" dt="2021-04-14T10:55:18.364" v="1839" actId="20577"/>
          <ac:spMkLst>
            <pc:docMk/>
            <pc:sldMk cId="2410494287" sldId="317"/>
            <ac:spMk id="3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5:02.917" v="1831" actId="6549"/>
          <ac:spMkLst>
            <pc:docMk/>
            <pc:sldMk cId="2410494287" sldId="317"/>
            <ac:spMk id="21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7:38.912" v="1899"/>
          <ac:spMkLst>
            <pc:docMk/>
            <pc:sldMk cId="2410494287" sldId="317"/>
            <ac:spMk id="22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1:11:07.010" v="1962"/>
          <ac:spMkLst>
            <pc:docMk/>
            <pc:sldMk cId="2410494287" sldId="317"/>
            <ac:spMk id="23" creationId="{00000000-0000-0000-0000-000000000000}"/>
          </ac:spMkLst>
        </pc:spChg>
      </pc:sldChg>
      <pc:sldChg chg="modSp mod ord">
        <pc:chgData name="Andrey Gerasimov" userId="2cb7abf7e2165c45" providerId="LiveId" clId="{57289873-CF99-48B0-B8F2-4429722D4301}" dt="2021-04-14T11:10:59.692" v="1961"/>
        <pc:sldMkLst>
          <pc:docMk/>
          <pc:sldMk cId="3424620077" sldId="320"/>
        </pc:sldMkLst>
        <pc:spChg chg="mod">
          <ac:chgData name="Andrey Gerasimov" userId="2cb7abf7e2165c45" providerId="LiveId" clId="{57289873-CF99-48B0-B8F2-4429722D4301}" dt="2021-04-14T10:56:01.621" v="1884" actId="20577"/>
          <ac:spMkLst>
            <pc:docMk/>
            <pc:sldMk cId="3424620077" sldId="320"/>
            <ac:spMk id="3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6:27.653" v="1894" actId="1076"/>
          <ac:spMkLst>
            <pc:docMk/>
            <pc:sldMk cId="3424620077" sldId="320"/>
            <ac:spMk id="18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5:48.921" v="1876" actId="20577"/>
          <ac:spMkLst>
            <pc:docMk/>
            <pc:sldMk cId="3424620077" sldId="320"/>
            <ac:spMk id="21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7:43.303" v="1900"/>
          <ac:spMkLst>
            <pc:docMk/>
            <pc:sldMk cId="3424620077" sldId="320"/>
            <ac:spMk id="22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1:10:59.692" v="1961"/>
          <ac:spMkLst>
            <pc:docMk/>
            <pc:sldMk cId="3424620077" sldId="320"/>
            <ac:spMk id="23" creationId="{00000000-0000-0000-0000-000000000000}"/>
          </ac:spMkLst>
        </pc:spChg>
      </pc:sldChg>
      <pc:sldChg chg="addSp delSp modSp mod ord">
        <pc:chgData name="Andrey Gerasimov" userId="2cb7abf7e2165c45" providerId="LiveId" clId="{57289873-CF99-48B0-B8F2-4429722D4301}" dt="2021-04-14T11:12:18.565" v="1964" actId="22"/>
        <pc:sldMkLst>
          <pc:docMk/>
          <pc:sldMk cId="461818414" sldId="321"/>
        </pc:sldMkLst>
        <pc:spChg chg="add del">
          <ac:chgData name="Andrey Gerasimov" userId="2cb7abf7e2165c45" providerId="LiveId" clId="{57289873-CF99-48B0-B8F2-4429722D4301}" dt="2021-04-14T11:12:18.565" v="1964" actId="22"/>
          <ac:spMkLst>
            <pc:docMk/>
            <pc:sldMk cId="461818414" sldId="321"/>
            <ac:spMk id="18" creationId="{5AAF2556-2D72-41B5-974A-C1B0C7B89CF1}"/>
          </ac:spMkLst>
        </pc:spChg>
        <pc:spChg chg="mod">
          <ac:chgData name="Andrey Gerasimov" userId="2cb7abf7e2165c45" providerId="LiveId" clId="{57289873-CF99-48B0-B8F2-4429722D4301}" dt="2021-04-14T10:58:42.502" v="1960" actId="14100"/>
          <ac:spMkLst>
            <pc:docMk/>
            <pc:sldMk cId="461818414" sldId="321"/>
            <ac:spMk id="21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7:47.575" v="1901"/>
          <ac:spMkLst>
            <pc:docMk/>
            <pc:sldMk cId="461818414" sldId="321"/>
            <ac:spMk id="22" creationId="{00000000-0000-0000-0000-000000000000}"/>
          </ac:spMkLst>
        </pc:spChg>
      </pc:sldChg>
      <pc:sldChg chg="del">
        <pc:chgData name="Andrey Gerasimov" userId="2cb7abf7e2165c45" providerId="LiveId" clId="{57289873-CF99-48B0-B8F2-4429722D4301}" dt="2021-04-14T12:08:35.822" v="2988" actId="47"/>
        <pc:sldMkLst>
          <pc:docMk/>
          <pc:sldMk cId="3839419333" sldId="323"/>
        </pc:sldMkLst>
      </pc:sldChg>
      <pc:sldChg chg="del">
        <pc:chgData name="Andrey Gerasimov" userId="2cb7abf7e2165c45" providerId="LiveId" clId="{57289873-CF99-48B0-B8F2-4429722D4301}" dt="2021-04-14T12:08:35.822" v="2988" actId="47"/>
        <pc:sldMkLst>
          <pc:docMk/>
          <pc:sldMk cId="513633580" sldId="324"/>
        </pc:sldMkLst>
      </pc:sldChg>
      <pc:sldChg chg="addSp modSp add del mod">
        <pc:chgData name="Andrey Gerasimov" userId="2cb7abf7e2165c45" providerId="LiveId" clId="{57289873-CF99-48B0-B8F2-4429722D4301}" dt="2021-04-14T09:03:54.181" v="1440" actId="47"/>
        <pc:sldMkLst>
          <pc:docMk/>
          <pc:sldMk cId="4187696932" sldId="325"/>
        </pc:sldMkLst>
        <pc:spChg chg="mod">
          <ac:chgData name="Andrey Gerasimov" userId="2cb7abf7e2165c45" providerId="LiveId" clId="{57289873-CF99-48B0-B8F2-4429722D4301}" dt="2021-04-14T07:42:35.208" v="992" actId="14100"/>
          <ac:spMkLst>
            <pc:docMk/>
            <pc:sldMk cId="4187696932" sldId="325"/>
            <ac:spMk id="6" creationId="{00000000-0000-0000-0000-000000000000}"/>
          </ac:spMkLst>
        </pc:spChg>
        <pc:spChg chg="add mod">
          <ac:chgData name="Andrey Gerasimov" userId="2cb7abf7e2165c45" providerId="LiveId" clId="{57289873-CF99-48B0-B8F2-4429722D4301}" dt="2021-04-14T08:35:11.444" v="1013" actId="1076"/>
          <ac:spMkLst>
            <pc:docMk/>
            <pc:sldMk cId="4187696932" sldId="325"/>
            <ac:spMk id="7" creationId="{A180FB2E-B386-4DA4-BF4A-EFE073F3F044}"/>
          </ac:spMkLst>
        </pc:spChg>
        <pc:spChg chg="mod">
          <ac:chgData name="Andrey Gerasimov" userId="2cb7abf7e2165c45" providerId="LiveId" clId="{57289873-CF99-48B0-B8F2-4429722D4301}" dt="2021-04-14T07:31:23.790" v="485" actId="20577"/>
          <ac:spMkLst>
            <pc:docMk/>
            <pc:sldMk cId="4187696932" sldId="325"/>
            <ac:spMk id="11" creationId="{00000000-0000-0000-0000-000000000000}"/>
          </ac:spMkLst>
        </pc:spChg>
      </pc:sldChg>
      <pc:sldChg chg="delSp modSp new mod">
        <pc:chgData name="Andrey Gerasimov" userId="2cb7abf7e2165c45" providerId="LiveId" clId="{57289873-CF99-48B0-B8F2-4429722D4301}" dt="2021-04-14T10:18:57.184" v="1443" actId="6549"/>
        <pc:sldMkLst>
          <pc:docMk/>
          <pc:sldMk cId="2588383598" sldId="326"/>
        </pc:sldMkLst>
        <pc:spChg chg="mod">
          <ac:chgData name="Andrey Gerasimov" userId="2cb7abf7e2165c45" providerId="LiveId" clId="{57289873-CF99-48B0-B8F2-4429722D4301}" dt="2021-04-14T10:18:57.184" v="1443" actId="6549"/>
          <ac:spMkLst>
            <pc:docMk/>
            <pc:sldMk cId="2588383598" sldId="326"/>
            <ac:spMk id="2" creationId="{8EDBB7BD-53C5-42B9-B7FF-FB217BAC67B5}"/>
          </ac:spMkLst>
        </pc:spChg>
        <pc:spChg chg="mod">
          <ac:chgData name="Andrey Gerasimov" userId="2cb7abf7e2165c45" providerId="LiveId" clId="{57289873-CF99-48B0-B8F2-4429722D4301}" dt="2021-04-14T08:36:42.474" v="1037" actId="20577"/>
          <ac:spMkLst>
            <pc:docMk/>
            <pc:sldMk cId="2588383598" sldId="326"/>
            <ac:spMk id="3" creationId="{183FC289-AE49-4311-96FC-826E7654A3A0}"/>
          </ac:spMkLst>
        </pc:spChg>
        <pc:spChg chg="del">
          <ac:chgData name="Andrey Gerasimov" userId="2cb7abf7e2165c45" providerId="LiveId" clId="{57289873-CF99-48B0-B8F2-4429722D4301}" dt="2021-04-14T07:24:02.443" v="29" actId="478"/>
          <ac:spMkLst>
            <pc:docMk/>
            <pc:sldMk cId="2588383598" sldId="326"/>
            <ac:spMk id="5" creationId="{210AAEBA-75A5-4323-82BC-39A18EA241A4}"/>
          </ac:spMkLst>
        </pc:spChg>
        <pc:spChg chg="mod">
          <ac:chgData name="Andrey Gerasimov" userId="2cb7abf7e2165c45" providerId="LiveId" clId="{57289873-CF99-48B0-B8F2-4429722D4301}" dt="2021-04-14T07:30:34.550" v="474" actId="20577"/>
          <ac:spMkLst>
            <pc:docMk/>
            <pc:sldMk cId="2588383598" sldId="326"/>
            <ac:spMk id="6" creationId="{0063C470-A570-4F67-BC86-FE38EE8216EC}"/>
          </ac:spMkLst>
        </pc:spChg>
        <pc:spChg chg="del">
          <ac:chgData name="Andrey Gerasimov" userId="2cb7abf7e2165c45" providerId="LiveId" clId="{57289873-CF99-48B0-B8F2-4429722D4301}" dt="2021-04-14T07:30:42.382" v="475" actId="478"/>
          <ac:spMkLst>
            <pc:docMk/>
            <pc:sldMk cId="2588383598" sldId="326"/>
            <ac:spMk id="7" creationId="{B7AB0B19-489E-4B85-8DB4-0EC374E8F64E}"/>
          </ac:spMkLst>
        </pc:spChg>
      </pc:sldChg>
      <pc:sldChg chg="new del">
        <pc:chgData name="Andrey Gerasimov" userId="2cb7abf7e2165c45" providerId="LiveId" clId="{57289873-CF99-48B0-B8F2-4429722D4301}" dt="2021-04-14T07:31:40.340" v="487" actId="47"/>
        <pc:sldMkLst>
          <pc:docMk/>
          <pc:sldMk cId="805175348" sldId="327"/>
        </pc:sldMkLst>
      </pc:sldChg>
      <pc:sldChg chg="addSp delSp modSp add del mod">
        <pc:chgData name="Andrey Gerasimov" userId="2cb7abf7e2165c45" providerId="LiveId" clId="{57289873-CF99-48B0-B8F2-4429722D4301}" dt="2021-04-14T07:39:08.940" v="700" actId="47"/>
        <pc:sldMkLst>
          <pc:docMk/>
          <pc:sldMk cId="1497458788" sldId="327"/>
        </pc:sldMkLst>
        <pc:spChg chg="del">
          <ac:chgData name="Andrey Gerasimov" userId="2cb7abf7e2165c45" providerId="LiveId" clId="{57289873-CF99-48B0-B8F2-4429722D4301}" dt="2021-04-14T07:38:53.426" v="695" actId="21"/>
          <ac:spMkLst>
            <pc:docMk/>
            <pc:sldMk cId="1497458788" sldId="327"/>
            <ac:spMk id="2" creationId="{00000000-0000-0000-0000-000000000000}"/>
          </ac:spMkLst>
        </pc:spChg>
        <pc:spChg chg="add mod">
          <ac:chgData name="Andrey Gerasimov" userId="2cb7abf7e2165c45" providerId="LiveId" clId="{57289873-CF99-48B0-B8F2-4429722D4301}" dt="2021-04-14T07:38:53.426" v="695" actId="21"/>
          <ac:spMkLst>
            <pc:docMk/>
            <pc:sldMk cId="1497458788" sldId="327"/>
            <ac:spMk id="5" creationId="{90432B74-E3B6-41C5-8745-B8A89B7B442E}"/>
          </ac:spMkLst>
        </pc:spChg>
        <pc:spChg chg="del">
          <ac:chgData name="Andrey Gerasimov" userId="2cb7abf7e2165c45" providerId="LiveId" clId="{57289873-CF99-48B0-B8F2-4429722D4301}" dt="2021-04-14T07:38:53.426" v="695" actId="21"/>
          <ac:spMkLst>
            <pc:docMk/>
            <pc:sldMk cId="1497458788" sldId="327"/>
            <ac:spMk id="6" creationId="{00000000-0000-0000-0000-000000000000}"/>
          </ac:spMkLst>
        </pc:spChg>
      </pc:sldChg>
      <pc:sldChg chg="new del">
        <pc:chgData name="Andrey Gerasimov" userId="2cb7abf7e2165c45" providerId="LiveId" clId="{57289873-CF99-48B0-B8F2-4429722D4301}" dt="2021-04-14T07:37:51.406" v="597" actId="47"/>
        <pc:sldMkLst>
          <pc:docMk/>
          <pc:sldMk cId="629806424" sldId="328"/>
        </pc:sldMkLst>
      </pc:sldChg>
      <pc:sldChg chg="new del">
        <pc:chgData name="Andrey Gerasimov" userId="2cb7abf7e2165c45" providerId="LiveId" clId="{57289873-CF99-48B0-B8F2-4429722D4301}" dt="2021-04-14T07:33:50.123" v="493" actId="680"/>
        <pc:sldMkLst>
          <pc:docMk/>
          <pc:sldMk cId="1800643293" sldId="328"/>
        </pc:sldMkLst>
      </pc:sldChg>
      <pc:sldChg chg="addSp delSp modSp new mod">
        <pc:chgData name="Andrey Gerasimov" userId="2cb7abf7e2165c45" providerId="LiveId" clId="{57289873-CF99-48B0-B8F2-4429722D4301}" dt="2021-04-14T08:59:55.089" v="1439" actId="20577"/>
        <pc:sldMkLst>
          <pc:docMk/>
          <pc:sldMk cId="2562729660" sldId="328"/>
        </pc:sldMkLst>
        <pc:spChg chg="del">
          <ac:chgData name="Andrey Gerasimov" userId="2cb7abf7e2165c45" providerId="LiveId" clId="{57289873-CF99-48B0-B8F2-4429722D4301}" dt="2021-04-14T07:38:58.120" v="697" actId="478"/>
          <ac:spMkLst>
            <pc:docMk/>
            <pc:sldMk cId="2562729660" sldId="328"/>
            <ac:spMk id="2" creationId="{4C78D8F6-C128-4712-B0C8-CB1E294B7286}"/>
          </ac:spMkLst>
        </pc:spChg>
        <pc:spChg chg="del">
          <ac:chgData name="Andrey Gerasimov" userId="2cb7abf7e2165c45" providerId="LiveId" clId="{57289873-CF99-48B0-B8F2-4429722D4301}" dt="2021-04-14T07:39:05.268" v="699" actId="478"/>
          <ac:spMkLst>
            <pc:docMk/>
            <pc:sldMk cId="2562729660" sldId="328"/>
            <ac:spMk id="3" creationId="{8B6DD27F-0E24-4CA5-AFE8-29BFC9265390}"/>
          </ac:spMkLst>
        </pc:spChg>
        <pc:spChg chg="del">
          <ac:chgData name="Andrey Gerasimov" userId="2cb7abf7e2165c45" providerId="LiveId" clId="{57289873-CF99-48B0-B8F2-4429722D4301}" dt="2021-04-14T07:39:00.152" v="698" actId="478"/>
          <ac:spMkLst>
            <pc:docMk/>
            <pc:sldMk cId="2562729660" sldId="328"/>
            <ac:spMk id="5" creationId="{95F7D928-85EC-4908-85A1-958334ED52D9}"/>
          </ac:spMkLst>
        </pc:spChg>
        <pc:spChg chg="mod">
          <ac:chgData name="Andrey Gerasimov" userId="2cb7abf7e2165c45" providerId="LiveId" clId="{57289873-CF99-48B0-B8F2-4429722D4301}" dt="2021-04-14T07:42:50.114" v="993"/>
          <ac:spMkLst>
            <pc:docMk/>
            <pc:sldMk cId="2562729660" sldId="328"/>
            <ac:spMk id="6" creationId="{481BE591-8709-4547-B73A-0E6D6BD6FCE5}"/>
          </ac:spMkLst>
        </pc:spChg>
        <pc:spChg chg="mod">
          <ac:chgData name="Andrey Gerasimov" userId="2cb7abf7e2165c45" providerId="LiveId" clId="{57289873-CF99-48B0-B8F2-4429722D4301}" dt="2021-04-14T07:38:40.808" v="694" actId="1076"/>
          <ac:spMkLst>
            <pc:docMk/>
            <pc:sldMk cId="2562729660" sldId="328"/>
            <ac:spMk id="7" creationId="{19DFA62A-5F6F-4138-AC54-40306A47E176}"/>
          </ac:spMkLst>
        </pc:spChg>
        <pc:spChg chg="add del mod">
          <ac:chgData name="Andrey Gerasimov" userId="2cb7abf7e2165c45" providerId="LiveId" clId="{57289873-CF99-48B0-B8F2-4429722D4301}" dt="2021-04-14T07:43:31.152" v="994" actId="478"/>
          <ac:spMkLst>
            <pc:docMk/>
            <pc:sldMk cId="2562729660" sldId="328"/>
            <ac:spMk id="8" creationId="{ACF61ED2-9A59-442E-A51A-AA7EE91EC6F3}"/>
          </ac:spMkLst>
        </pc:spChg>
        <pc:spChg chg="add mod">
          <ac:chgData name="Andrey Gerasimov" userId="2cb7abf7e2165c45" providerId="LiveId" clId="{57289873-CF99-48B0-B8F2-4429722D4301}" dt="2021-04-14T07:38:54.772" v="696"/>
          <ac:spMkLst>
            <pc:docMk/>
            <pc:sldMk cId="2562729660" sldId="328"/>
            <ac:spMk id="9" creationId="{4F747E00-338A-40B7-9B79-7972F763F53B}"/>
          </ac:spMkLst>
        </pc:spChg>
        <pc:spChg chg="add del mod">
          <ac:chgData name="Andrey Gerasimov" userId="2cb7abf7e2165c45" providerId="LiveId" clId="{57289873-CF99-48B0-B8F2-4429722D4301}" dt="2021-04-14T08:37:41.039" v="1052" actId="21"/>
          <ac:spMkLst>
            <pc:docMk/>
            <pc:sldMk cId="2562729660" sldId="328"/>
            <ac:spMk id="10" creationId="{9BD095B5-28ED-4320-9BDB-01F7E28B11FA}"/>
          </ac:spMkLst>
        </pc:spChg>
        <pc:spChg chg="add del mod">
          <ac:chgData name="Andrey Gerasimov" userId="2cb7abf7e2165c45" providerId="LiveId" clId="{57289873-CF99-48B0-B8F2-4429722D4301}" dt="2021-04-14T08:37:37.763" v="1050"/>
          <ac:spMkLst>
            <pc:docMk/>
            <pc:sldMk cId="2562729660" sldId="328"/>
            <ac:spMk id="11" creationId="{81160B0C-730A-4129-A30C-4805283EF660}"/>
          </ac:spMkLst>
        </pc:spChg>
        <pc:spChg chg="add del mod">
          <ac:chgData name="Andrey Gerasimov" userId="2cb7abf7e2165c45" providerId="LiveId" clId="{57289873-CF99-48B0-B8F2-4429722D4301}" dt="2021-04-14T08:37:33.764" v="1045"/>
          <ac:spMkLst>
            <pc:docMk/>
            <pc:sldMk cId="2562729660" sldId="328"/>
            <ac:spMk id="12" creationId="{7C8C695C-A27E-4C9A-A686-A0955A879FCE}"/>
          </ac:spMkLst>
        </pc:spChg>
        <pc:spChg chg="add mod">
          <ac:chgData name="Andrey Gerasimov" userId="2cb7abf7e2165c45" providerId="LiveId" clId="{57289873-CF99-48B0-B8F2-4429722D4301}" dt="2021-04-14T08:38:16.498" v="1062" actId="255"/>
          <ac:spMkLst>
            <pc:docMk/>
            <pc:sldMk cId="2562729660" sldId="328"/>
            <ac:spMk id="13" creationId="{8DBCD554-9BD2-40BA-925A-E5712DEB7ADF}"/>
          </ac:spMkLst>
        </pc:spChg>
        <pc:spChg chg="add mod">
          <ac:chgData name="Andrey Gerasimov" userId="2cb7abf7e2165c45" providerId="LiveId" clId="{57289873-CF99-48B0-B8F2-4429722D4301}" dt="2021-04-14T08:59:55.089" v="1439" actId="20577"/>
          <ac:spMkLst>
            <pc:docMk/>
            <pc:sldMk cId="2562729660" sldId="328"/>
            <ac:spMk id="14" creationId="{A2A42463-2A74-44C5-9067-CDF030DF5CE0}"/>
          </ac:spMkLst>
        </pc:spChg>
      </pc:sldChg>
      <pc:sldChg chg="addSp delSp modSp add mod ord">
        <pc:chgData name="Andrey Gerasimov" userId="2cb7abf7e2165c45" providerId="LiveId" clId="{57289873-CF99-48B0-B8F2-4429722D4301}" dt="2021-04-14T10:36:06.127" v="1804"/>
        <pc:sldMkLst>
          <pc:docMk/>
          <pc:sldMk cId="1069868771" sldId="329"/>
        </pc:sldMkLst>
        <pc:spChg chg="mod">
          <ac:chgData name="Andrey Gerasimov" userId="2cb7abf7e2165c45" providerId="LiveId" clId="{57289873-CF99-48B0-B8F2-4429722D4301}" dt="2021-04-14T10:34:53.602" v="1793" actId="1076"/>
          <ac:spMkLst>
            <pc:docMk/>
            <pc:sldMk cId="1069868771" sldId="329"/>
            <ac:spMk id="7" creationId="{19DFA62A-5F6F-4138-AC54-40306A47E176}"/>
          </ac:spMkLst>
        </pc:spChg>
        <pc:spChg chg="mod">
          <ac:chgData name="Andrey Gerasimov" userId="2cb7abf7e2165c45" providerId="LiveId" clId="{57289873-CF99-48B0-B8F2-4429722D4301}" dt="2021-04-14T10:35:32.609" v="1800" actId="14100"/>
          <ac:spMkLst>
            <pc:docMk/>
            <pc:sldMk cId="1069868771" sldId="329"/>
            <ac:spMk id="9" creationId="{4F747E00-338A-40B7-9B79-7972F763F53B}"/>
          </ac:spMkLst>
        </pc:spChg>
        <pc:spChg chg="mod">
          <ac:chgData name="Andrey Gerasimov" userId="2cb7abf7e2165c45" providerId="LiveId" clId="{57289873-CF99-48B0-B8F2-4429722D4301}" dt="2021-04-14T10:35:28.800" v="1799" actId="14100"/>
          <ac:spMkLst>
            <pc:docMk/>
            <pc:sldMk cId="1069868771" sldId="329"/>
            <ac:spMk id="13" creationId="{8DBCD554-9BD2-40BA-925A-E5712DEB7ADF}"/>
          </ac:spMkLst>
        </pc:spChg>
        <pc:spChg chg="del mod">
          <ac:chgData name="Andrey Gerasimov" userId="2cb7abf7e2165c45" providerId="LiveId" clId="{57289873-CF99-48B0-B8F2-4429722D4301}" dt="2021-04-14T10:34:33.826" v="1788" actId="478"/>
          <ac:spMkLst>
            <pc:docMk/>
            <pc:sldMk cId="1069868771" sldId="329"/>
            <ac:spMk id="14" creationId="{A2A42463-2A74-44C5-9067-CDF030DF5CE0}"/>
          </ac:spMkLst>
        </pc:spChg>
        <pc:picChg chg="add mod">
          <ac:chgData name="Andrey Gerasimov" userId="2cb7abf7e2165c45" providerId="LiveId" clId="{57289873-CF99-48B0-B8F2-4429722D4301}" dt="2021-04-14T10:35:45.746" v="1802" actId="1076"/>
          <ac:picMkLst>
            <pc:docMk/>
            <pc:sldMk cId="1069868771" sldId="329"/>
            <ac:picMk id="8" creationId="{B3C61ADC-08B4-4C21-B4C8-A2B8410E1DB0}"/>
          </ac:picMkLst>
        </pc:picChg>
      </pc:sldChg>
      <pc:sldChg chg="addSp delSp modSp add mod">
        <pc:chgData name="Andrey Gerasimov" userId="2cb7abf7e2165c45" providerId="LiveId" clId="{57289873-CF99-48B0-B8F2-4429722D4301}" dt="2021-04-14T11:26:22.909" v="2228" actId="20577"/>
        <pc:sldMkLst>
          <pc:docMk/>
          <pc:sldMk cId="1003673937" sldId="330"/>
        </pc:sldMkLst>
        <pc:spChg chg="mod">
          <ac:chgData name="Andrey Gerasimov" userId="2cb7abf7e2165c45" providerId="LiveId" clId="{57289873-CF99-48B0-B8F2-4429722D4301}" dt="2021-04-14T11:13:03.836" v="1977" actId="20577"/>
          <ac:spMkLst>
            <pc:docMk/>
            <pc:sldMk cId="1003673937" sldId="330"/>
            <ac:spMk id="9" creationId="{00000000-0000-0000-0000-000000000000}"/>
          </ac:spMkLst>
        </pc:spChg>
        <pc:spChg chg="del">
          <ac:chgData name="Andrey Gerasimov" userId="2cb7abf7e2165c45" providerId="LiveId" clId="{57289873-CF99-48B0-B8F2-4429722D4301}" dt="2021-04-14T11:14:08.717" v="2004" actId="478"/>
          <ac:spMkLst>
            <pc:docMk/>
            <pc:sldMk cId="1003673937" sldId="330"/>
            <ac:spMk id="13" creationId="{00000000-0000-0000-0000-000000000000}"/>
          </ac:spMkLst>
        </pc:spChg>
        <pc:spChg chg="del mod">
          <ac:chgData name="Andrey Gerasimov" userId="2cb7abf7e2165c45" providerId="LiveId" clId="{57289873-CF99-48B0-B8F2-4429722D4301}" dt="2021-04-14T11:14:12.046" v="2006" actId="478"/>
          <ac:spMkLst>
            <pc:docMk/>
            <pc:sldMk cId="1003673937" sldId="330"/>
            <ac:spMk id="14" creationId="{00000000-0000-0000-0000-000000000000}"/>
          </ac:spMkLst>
        </pc:spChg>
        <pc:spChg chg="del mod">
          <ac:chgData name="Andrey Gerasimov" userId="2cb7abf7e2165c45" providerId="LiveId" clId="{57289873-CF99-48B0-B8F2-4429722D4301}" dt="2021-04-14T11:14:16.410" v="2009" actId="478"/>
          <ac:spMkLst>
            <pc:docMk/>
            <pc:sldMk cId="1003673937" sldId="330"/>
            <ac:spMk id="15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1:14:41.292" v="2018" actId="1076"/>
          <ac:spMkLst>
            <pc:docMk/>
            <pc:sldMk cId="1003673937" sldId="330"/>
            <ac:spMk id="16" creationId="{00000000-0000-0000-0000-000000000000}"/>
          </ac:spMkLst>
        </pc:spChg>
        <pc:graphicFrameChg chg="add del mod modGraphic">
          <ac:chgData name="Andrey Gerasimov" userId="2cb7abf7e2165c45" providerId="LiveId" clId="{57289873-CF99-48B0-B8F2-4429722D4301}" dt="2021-04-14T11:26:22.909" v="2228" actId="20577"/>
          <ac:graphicFrameMkLst>
            <pc:docMk/>
            <pc:sldMk cId="1003673937" sldId="330"/>
            <ac:graphicFrameMk id="6" creationId="{00000000-0000-0000-0000-000000000000}"/>
          </ac:graphicFrameMkLst>
        </pc:graphicFrameChg>
      </pc:sldChg>
      <pc:sldChg chg="addSp delSp modSp add mod">
        <pc:chgData name="Andrey Gerasimov" userId="2cb7abf7e2165c45" providerId="LiveId" clId="{57289873-CF99-48B0-B8F2-4429722D4301}" dt="2021-04-14T12:08:21.025" v="2987" actId="14100"/>
        <pc:sldMkLst>
          <pc:docMk/>
          <pc:sldMk cId="151103767" sldId="331"/>
        </pc:sldMkLst>
        <pc:spChg chg="mod">
          <ac:chgData name="Andrey Gerasimov" userId="2cb7abf7e2165c45" providerId="LiveId" clId="{57289873-CF99-48B0-B8F2-4429722D4301}" dt="2021-04-14T11:46:17.758" v="2518" actId="1076"/>
          <ac:spMkLst>
            <pc:docMk/>
            <pc:sldMk cId="151103767" sldId="331"/>
            <ac:spMk id="2" creationId="{00000000-0000-0000-0000-000000000000}"/>
          </ac:spMkLst>
        </pc:spChg>
        <pc:spChg chg="add del mod">
          <ac:chgData name="Andrey Gerasimov" userId="2cb7abf7e2165c45" providerId="LiveId" clId="{57289873-CF99-48B0-B8F2-4429722D4301}" dt="2021-04-14T11:42:39.590" v="2287" actId="478"/>
          <ac:spMkLst>
            <pc:docMk/>
            <pc:sldMk cId="151103767" sldId="331"/>
            <ac:spMk id="5" creationId="{7FC0C491-E694-4DA9-B249-67D0C1962D90}"/>
          </ac:spMkLst>
        </pc:spChg>
        <pc:spChg chg="add del mod">
          <ac:chgData name="Andrey Gerasimov" userId="2cb7abf7e2165c45" providerId="LiveId" clId="{57289873-CF99-48B0-B8F2-4429722D4301}" dt="2021-04-14T11:43:35.406" v="2296" actId="478"/>
          <ac:spMkLst>
            <pc:docMk/>
            <pc:sldMk cId="151103767" sldId="331"/>
            <ac:spMk id="7" creationId="{1A96EEA3-5A5D-485C-9CBF-9A3FBF731232}"/>
          </ac:spMkLst>
        </pc:spChg>
        <pc:spChg chg="del">
          <ac:chgData name="Andrey Gerasimov" userId="2cb7abf7e2165c45" providerId="LiveId" clId="{57289873-CF99-48B0-B8F2-4429722D4301}" dt="2021-04-14T11:43:49.441" v="2298" actId="478"/>
          <ac:spMkLst>
            <pc:docMk/>
            <pc:sldMk cId="151103767" sldId="331"/>
            <ac:spMk id="8" creationId="{00000000-0000-0000-0000-000000000000}"/>
          </ac:spMkLst>
        </pc:spChg>
        <pc:spChg chg="add del mod">
          <ac:chgData name="Andrey Gerasimov" userId="2cb7abf7e2165c45" providerId="LiveId" clId="{57289873-CF99-48B0-B8F2-4429722D4301}" dt="2021-04-14T11:43:51.598" v="2299" actId="478"/>
          <ac:spMkLst>
            <pc:docMk/>
            <pc:sldMk cId="151103767" sldId="331"/>
            <ac:spMk id="10" creationId="{103AC3EC-1F8B-4E52-B84B-FEF909392D44}"/>
          </ac:spMkLst>
        </pc:spChg>
        <pc:spChg chg="add mod">
          <ac:chgData name="Andrey Gerasimov" userId="2cb7abf7e2165c45" providerId="LiveId" clId="{57289873-CF99-48B0-B8F2-4429722D4301}" dt="2021-04-14T12:08:21.025" v="2987" actId="14100"/>
          <ac:spMkLst>
            <pc:docMk/>
            <pc:sldMk cId="151103767" sldId="331"/>
            <ac:spMk id="16" creationId="{939E21FD-9B0F-4620-A6F9-38B358162FD5}"/>
          </ac:spMkLst>
        </pc:spChg>
        <pc:spChg chg="del mod">
          <ac:chgData name="Andrey Gerasimov" userId="2cb7abf7e2165c45" providerId="LiveId" clId="{57289873-CF99-48B0-B8F2-4429722D4301}" dt="2021-04-14T11:42:37.096" v="2286" actId="478"/>
          <ac:spMkLst>
            <pc:docMk/>
            <pc:sldMk cId="151103767" sldId="331"/>
            <ac:spMk id="17" creationId="{00000000-0000-0000-0000-000000000000}"/>
          </ac:spMkLst>
        </pc:spChg>
        <pc:spChg chg="del">
          <ac:chgData name="Andrey Gerasimov" userId="2cb7abf7e2165c45" providerId="LiveId" clId="{57289873-CF99-48B0-B8F2-4429722D4301}" dt="2021-04-14T11:42:43.306" v="2288" actId="478"/>
          <ac:spMkLst>
            <pc:docMk/>
            <pc:sldMk cId="151103767" sldId="331"/>
            <ac:spMk id="18" creationId="{00000000-0000-0000-0000-000000000000}"/>
          </ac:spMkLst>
        </pc:spChg>
        <pc:spChg chg="add mod">
          <ac:chgData name="Andrey Gerasimov" userId="2cb7abf7e2165c45" providerId="LiveId" clId="{57289873-CF99-48B0-B8F2-4429722D4301}" dt="2021-04-14T12:08:08.705" v="2986" actId="14100"/>
          <ac:spMkLst>
            <pc:docMk/>
            <pc:sldMk cId="151103767" sldId="331"/>
            <ac:spMk id="19" creationId="{98A45EAF-5229-4BFE-A473-5F66C2A47F2E}"/>
          </ac:spMkLst>
        </pc:spChg>
      </pc:sldChg>
      <pc:sldMasterChg chg="add del addSldLayout delSldLayout">
        <pc:chgData name="Andrey Gerasimov" userId="2cb7abf7e2165c45" providerId="LiveId" clId="{57289873-CF99-48B0-B8F2-4429722D4301}" dt="2021-04-14T09:03:54.181" v="1440" actId="47"/>
        <pc:sldMasterMkLst>
          <pc:docMk/>
          <pc:sldMasterMk cId="2900664827" sldId="2147483718"/>
        </pc:sldMasterMkLst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4159422864" sldId="2147483719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1878854807" sldId="2147483720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4033426691" sldId="2147483721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2774103211" sldId="2147483722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3957809716" sldId="2147483723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772916714" sldId="2147483724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1774795594" sldId="2147483725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2426317914" sldId="2147483726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62960284" sldId="2147483727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1504242192" sldId="2147483728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2228805144" sldId="2147483729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390717362" sldId="2147483730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1827635377" sldId="214748373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Здесь можно писать заголовок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2CBE-0DA7-4E5A-BD61-0BC05DE2411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74C5E-4CB7-4E43-9873-876B4F84B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523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Здесь можно писать заголовок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E8950-DA1A-4685-8152-2116C465A66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D28D-2C9B-4845-98CE-99F038BB3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098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80666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5924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421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14557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6209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37719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45591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29354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5504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15063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9974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4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2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0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2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7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08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4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7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7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3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3" y="276224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44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6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1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5083139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7" y="415601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31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6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2119795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1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6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8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3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3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19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0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5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8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1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4237550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931026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0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8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49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0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3747776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4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3" y="3754313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441252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69" y="1746376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1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1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4739E4D-6D07-4D3B-A0F2-CD3FE6D1A6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4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17" r:id="rId3"/>
    <p:sldLayoutId id="2147483714" r:id="rId4"/>
    <p:sldLayoutId id="2147483712" r:id="rId5"/>
    <p:sldLayoutId id="2147483707" r:id="rId6"/>
    <p:sldLayoutId id="2147483708" r:id="rId7"/>
    <p:sldLayoutId id="2147483710" r:id="rId8"/>
    <p:sldLayoutId id="2147483709" r:id="rId9"/>
    <p:sldLayoutId id="2147483702" r:id="rId10"/>
    <p:sldLayoutId id="2147483703" r:id="rId11"/>
    <p:sldLayoutId id="2147483716" r:id="rId12"/>
    <p:sldLayoutId id="214748371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84312" y="2284103"/>
            <a:ext cx="5208813" cy="960705"/>
          </a:xfrm>
        </p:spPr>
        <p:txBody>
          <a:bodyPr/>
          <a:lstStyle/>
          <a:p>
            <a:r>
              <a:rPr lang="ru-RU" sz="1600" cap="all" dirty="0"/>
              <a:t>Система непрерывного мониторинга технического состояния синхронных генераторов, систем возбуждения, систем автоматического регулирования частоты вращения и активной мощности</a:t>
            </a:r>
            <a:endParaRPr lang="ru-RU" sz="1600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0"/>
          </p:nvPr>
        </p:nvSpPr>
        <p:spPr>
          <a:xfrm>
            <a:off x="684312" y="4168207"/>
            <a:ext cx="1426876" cy="269322"/>
          </a:xfrm>
        </p:spPr>
        <p:txBody>
          <a:bodyPr>
            <a:normAutofit/>
          </a:bodyPr>
          <a:lstStyle/>
          <a:p>
            <a:r>
              <a:rPr lang="ru-RU" dirty="0"/>
              <a:t>Казань 2021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ntcees.ru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87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75668" y="953491"/>
            <a:ext cx="2196471" cy="469603"/>
          </a:xfrm>
        </p:spPr>
        <p:txBody>
          <a:bodyPr/>
          <a:lstStyle/>
          <a:p>
            <a:r>
              <a:rPr lang="ru-RU" sz="1600" dirty="0"/>
              <a:t>Критерий ГУВ/ГРНРМ. Некорректное включение в работу системы группового регулирования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668" y="4034067"/>
            <a:ext cx="2306071" cy="18527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</a:rPr>
              <a:t>Выявленное нарушение: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Отсутствие слежения задания ГУВ/ГРНРМ за текущим электрическим режимом энергосистемы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</a:rPr>
              <a:t>Решение: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Требуется корректировка алгоритмов ГУВ/ГРНРМ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10</a:t>
            </a:fld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21"/>
          </p:nvPr>
        </p:nvSpPr>
        <p:spPr>
          <a:xfrm>
            <a:off x="3779232" y="276224"/>
            <a:ext cx="4798032" cy="463285"/>
          </a:xfrm>
        </p:spPr>
        <p:txBody>
          <a:bodyPr/>
          <a:lstStyle/>
          <a:p>
            <a:r>
              <a:rPr lang="ru-RU" dirty="0"/>
              <a:t>Мониторинг функционирования </a:t>
            </a:r>
            <a:r>
              <a:rPr lang="ru-RU" sz="1600" dirty="0"/>
              <a:t>ГУВ/ГРНРМ</a:t>
            </a:r>
            <a:endParaRPr lang="ru-RU" b="1" dirty="0"/>
          </a:p>
        </p:txBody>
      </p:sp>
      <p:pic>
        <p:nvPicPr>
          <p:cNvPr id="17" name="Рисунок 16" descr="Опыт 1 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31" y="564733"/>
            <a:ext cx="5160297" cy="3130967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3829882" y="6461202"/>
            <a:ext cx="4747382" cy="379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4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ru-RU" sz="1100" dirty="0"/>
              <a:t>Режим регулирования напряжения ГУВ/ГРНРМ. Некорректное включение в работу ГУВ/ГРНРМ.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42739" y="1186007"/>
            <a:ext cx="840273" cy="3124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accent1">
                    <a:lumMod val="75000"/>
                  </a:schemeClr>
                </a:solidFill>
              </a:rPr>
              <a:t>Входные сигналы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96682" y="2623409"/>
            <a:ext cx="1186330" cy="605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accent1">
                    <a:lumMod val="75000"/>
                  </a:schemeClr>
                </a:solidFill>
              </a:rPr>
              <a:t>Сигнал срабатывания системы мониторинга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902450" y="1268966"/>
            <a:ext cx="469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5" idx="3"/>
          </p:cNvCxnSpPr>
          <p:nvPr/>
        </p:nvCxnSpPr>
        <p:spPr>
          <a:xfrm flipV="1">
            <a:off x="3483012" y="1040121"/>
            <a:ext cx="1533488" cy="302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483012" y="1306372"/>
            <a:ext cx="1303810" cy="17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83012" y="2768518"/>
            <a:ext cx="2695236" cy="331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>
            <a:off x="5778500" y="2260864"/>
            <a:ext cx="2264532" cy="252571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Опыт 1 б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3789" r="7196" b="2318"/>
          <a:stretch/>
        </p:blipFill>
        <p:spPr bwMode="auto">
          <a:xfrm>
            <a:off x="4452764" y="3450722"/>
            <a:ext cx="3774287" cy="297283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28" name="Прямая со стрелкой 27"/>
          <p:cNvCxnSpPr/>
          <p:nvPr/>
        </p:nvCxnSpPr>
        <p:spPr>
          <a:xfrm>
            <a:off x="6902450" y="1929366"/>
            <a:ext cx="469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2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Опыт 4 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68" y="597138"/>
            <a:ext cx="5258200" cy="2768362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548912" y="1413444"/>
            <a:ext cx="2536091" cy="1815027"/>
          </a:xfrm>
        </p:spPr>
        <p:txBody>
          <a:bodyPr/>
          <a:lstStyle/>
          <a:p>
            <a:r>
              <a:rPr lang="ru-RU" sz="1600" dirty="0"/>
              <a:t>Критерий блочный/станционный регулятор мощности (ГРАМ). Наличие колебательного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668" y="4034067"/>
            <a:ext cx="2306071" cy="18527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</a:rPr>
              <a:t>Выявленное нарушение: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ГРАМ является источником колебаний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</a:rPr>
              <a:t>Решение: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Требуется настройка алгоритмов ГРАМ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11</a:t>
            </a:fld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21"/>
          </p:nvPr>
        </p:nvSpPr>
        <p:spPr>
          <a:xfrm>
            <a:off x="3779232" y="276224"/>
            <a:ext cx="4798032" cy="463285"/>
          </a:xfrm>
        </p:spPr>
        <p:txBody>
          <a:bodyPr/>
          <a:lstStyle/>
          <a:p>
            <a:r>
              <a:rPr lang="ru-RU" dirty="0"/>
              <a:t>Мониторинг функционирования ГРАМ</a:t>
            </a:r>
          </a:p>
          <a:p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42739" y="1186007"/>
            <a:ext cx="840273" cy="3124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accent1">
                    <a:lumMod val="75000"/>
                  </a:schemeClr>
                </a:solidFill>
              </a:rPr>
              <a:t>Входной сигнал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96682" y="2623409"/>
            <a:ext cx="1186330" cy="605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accent1">
                    <a:lumMod val="75000"/>
                  </a:schemeClr>
                </a:solidFill>
              </a:rPr>
              <a:t>Сигнал срабатывания системы мониторинга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438900" y="953491"/>
            <a:ext cx="469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5" idx="3"/>
          </p:cNvCxnSpPr>
          <p:nvPr/>
        </p:nvCxnSpPr>
        <p:spPr>
          <a:xfrm flipV="1">
            <a:off x="3483012" y="1186007"/>
            <a:ext cx="1038188" cy="156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483012" y="2623409"/>
            <a:ext cx="2003388" cy="145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>
            <a:off x="4800600" y="1573478"/>
            <a:ext cx="3305431" cy="315092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Опыт 4 б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3626" r="5441" b="3844"/>
          <a:stretch/>
        </p:blipFill>
        <p:spPr bwMode="auto">
          <a:xfrm>
            <a:off x="4138304" y="3148188"/>
            <a:ext cx="4601192" cy="32639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181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3962400" y="276224"/>
            <a:ext cx="4614864" cy="463285"/>
          </a:xfrm>
        </p:spPr>
        <p:txBody>
          <a:bodyPr/>
          <a:lstStyle/>
          <a:p>
            <a:r>
              <a:rPr lang="ru-RU" sz="1600" dirty="0"/>
              <a:t>Развитие функциональности системы мониторинга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41415"/>
              </p:ext>
            </p:extLst>
          </p:nvPr>
        </p:nvGraphicFramePr>
        <p:xfrm>
          <a:off x="565080" y="972765"/>
          <a:ext cx="8411588" cy="5158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20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  <a:r>
                        <a:rPr lang="ru-RU" sz="1050" baseline="0" dirty="0">
                          <a:effectLst/>
                          <a:latin typeface="Times New Roman" panose="02020603050405020304" pitchFamily="18" charset="0"/>
                        </a:rPr>
                        <a:t> мониторинга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Наименование критерия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064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36195" marR="36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текущего значения основных параметров синхронных генераторов: 𝑋𝑑 и 𝑋𝑞, постоянной инерции, коэффициентов демпфирования и синхронизирующей мощности и т.д., при изменении режима их работы в нормальных режимах и электромеханических переходных процессах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изменений параметров синхронного генератора с прогнозом развития аномалий и дефектов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возникновения и динамики (темпа) развития идентифицированного отклонения параметров синхронного генератора</a:t>
                      </a:r>
                    </a:p>
                    <a:p>
                      <a:endParaRPr lang="ru-RU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565080" y="2555771"/>
            <a:ext cx="1934182" cy="1746457"/>
          </a:xfrm>
          <a:prstGeom prst="roundRect">
            <a:avLst/>
          </a:prstGeom>
          <a:solidFill>
            <a:srgbClr val="1A3C47">
              <a:alpha val="8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1"/>
                </a:solidFill>
              </a:rPr>
              <a:t>Синхронный генератор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7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37228" y="1152016"/>
            <a:ext cx="3859873" cy="1199047"/>
          </a:xfrm>
        </p:spPr>
        <p:txBody>
          <a:bodyPr/>
          <a:lstStyle/>
          <a:p>
            <a:r>
              <a:rPr lang="ru-RU" dirty="0"/>
              <a:t>Внедрение системы мониторинга обеспечит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13</a:t>
            </a:fld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idx="18"/>
          </p:nvPr>
        </p:nvSpPr>
        <p:spPr>
          <a:xfrm>
            <a:off x="737228" y="2330468"/>
            <a:ext cx="3749047" cy="2251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/>
              <a:t>Выявление некорректного функционирования АРВ, АРЧВ, систем блочного/станционного регулирования в различных схемно-режимных условиях работы</a:t>
            </a:r>
            <a:br>
              <a:rPr lang="ru-RU" sz="1600" dirty="0"/>
            </a:br>
            <a:r>
              <a:rPr lang="ru-RU" sz="1600" dirty="0"/>
              <a:t>энергосистемы (в том числе до возникновения аварий, причинами которых могут являться устройства регулирования)</a:t>
            </a:r>
          </a:p>
        </p:txBody>
      </p:sp>
      <p:sp>
        <p:nvSpPr>
          <p:cNvPr id="18" name="Объект 17"/>
          <p:cNvSpPr>
            <a:spLocks noGrp="1"/>
          </p:cNvSpPr>
          <p:nvPr>
            <p:ph idx="19"/>
          </p:nvPr>
        </p:nvSpPr>
        <p:spPr>
          <a:xfrm>
            <a:off x="4972112" y="2330468"/>
            <a:ext cx="3749046" cy="147953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400" dirty="0"/>
              <a:t>Упрощение процедуры анализа работы </a:t>
            </a:r>
            <a:r>
              <a:rPr lang="ru-RU" sz="6600" dirty="0"/>
              <a:t>АРВ, АРЧВ, систем блочного/станционного регулирования </a:t>
            </a:r>
            <a:r>
              <a:rPr lang="ru-RU" sz="6400" dirty="0"/>
              <a:t>(в том числе в ходе расследований аварий)</a:t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9657" y="4706895"/>
            <a:ext cx="86940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02932"/>
                </a:solidFill>
                <a:latin typeface="+mj-lt"/>
              </a:rPr>
              <a:t>система мониторинга </a:t>
            </a:r>
            <a:r>
              <a:rPr lang="ru-RU" sz="2000" dirty="0">
                <a:latin typeface="+mj-lt"/>
              </a:rPr>
              <a:t>будет</a:t>
            </a:r>
            <a:r>
              <a:rPr lang="ru-RU" sz="1600" dirty="0">
                <a:latin typeface="+mj-lt"/>
              </a:rPr>
              <a:t> </a:t>
            </a:r>
            <a:r>
              <a:rPr lang="ru-RU" sz="2000" dirty="0">
                <a:latin typeface="+mj-lt"/>
                <a:cs typeface="Calibri" pitchFamily="34" charset="0"/>
              </a:rPr>
              <a:t>предоставлять оперативному персоналу информацию о неисправностях и выявленных незатухающих синхронных колебаниях в режиме реального времени для своевременного принятия управленческих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236267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37228" y="1152016"/>
            <a:ext cx="3859873" cy="1199047"/>
          </a:xfrm>
        </p:spPr>
        <p:txBody>
          <a:bodyPr/>
          <a:lstStyle/>
          <a:p>
            <a:r>
              <a:rPr lang="ru-RU" dirty="0"/>
              <a:t>Внедрение системы мониторинга обеспечит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14</a:t>
            </a:fld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3825" y="4845343"/>
            <a:ext cx="8694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02932"/>
                </a:solidFill>
                <a:latin typeface="+mj-lt"/>
              </a:rPr>
              <a:t>Система мониторинга позволит собственникам объектов генерации иметь независимый источник объективной информации о работе генерирующего оборудования и его систем регулирования</a:t>
            </a:r>
            <a:endParaRPr lang="ru-RU" sz="2000" dirty="0">
              <a:latin typeface="+mj-lt"/>
              <a:cs typeface="Calibri" pitchFamily="34" charset="0"/>
            </a:endParaRPr>
          </a:p>
        </p:txBody>
      </p:sp>
      <p:sp>
        <p:nvSpPr>
          <p:cNvPr id="16" name="Объект 16">
            <a:extLst>
              <a:ext uri="{FF2B5EF4-FFF2-40B4-BE49-F238E27FC236}">
                <a16:creationId xmlns:a16="http://schemas.microsoft.com/office/drawing/2014/main" id="{939E21FD-9B0F-4620-A6F9-38B358162FD5}"/>
              </a:ext>
            </a:extLst>
          </p:cNvPr>
          <p:cNvSpPr txBox="1">
            <a:spLocks/>
          </p:cNvSpPr>
          <p:nvPr/>
        </p:nvSpPr>
        <p:spPr>
          <a:xfrm>
            <a:off x="737228" y="2615235"/>
            <a:ext cx="3749047" cy="20805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/>
              <a:t>Наличие объективных данных о работе систем управления и регулирования позволит минимизировать штрафные санкции со стороны организаций, осуществляющих надзорный функции</a:t>
            </a:r>
          </a:p>
        </p:txBody>
      </p:sp>
      <p:sp>
        <p:nvSpPr>
          <p:cNvPr id="19" name="Объект 16">
            <a:extLst>
              <a:ext uri="{FF2B5EF4-FFF2-40B4-BE49-F238E27FC236}">
                <a16:creationId xmlns:a16="http://schemas.microsoft.com/office/drawing/2014/main" id="{98A45EAF-5229-4BFE-A473-5F66C2A47F2E}"/>
              </a:ext>
            </a:extLst>
          </p:cNvPr>
          <p:cNvSpPr txBox="1">
            <a:spLocks/>
          </p:cNvSpPr>
          <p:nvPr/>
        </p:nvSpPr>
        <p:spPr>
          <a:xfrm>
            <a:off x="4867275" y="1152016"/>
            <a:ext cx="3749047" cy="3610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/>
              <a:t>Мониторинг участия генерирующего оборудования в ОПРЧ осуществляется АО «СО ЕЭС» по данным ОИК, имеющих секундные тренды записи регистрируемой информации. 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Система мониторинга обеспечивает запись синхронизированной по времени информации с дискретностью до 20 </a:t>
            </a:r>
            <a:r>
              <a:rPr lang="ru-RU" sz="1600" dirty="0" err="1"/>
              <a:t>мс</a:t>
            </a:r>
            <a:r>
              <a:rPr lang="ru-RU" sz="1600" dirty="0"/>
              <a:t>, что позволяет с уверенностью вести диалог о корректности предъявляемых к собственнику претензий</a:t>
            </a:r>
          </a:p>
        </p:txBody>
      </p:sp>
    </p:spTree>
    <p:extLst>
      <p:ext uri="{BB962C8B-B14F-4D97-AF65-F5344CB8AC3E}">
        <p14:creationId xmlns:p14="http://schemas.microsoft.com/office/powerpoint/2010/main" val="15110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84312" y="4939135"/>
            <a:ext cx="4268688" cy="1180091"/>
          </a:xfrm>
        </p:spPr>
        <p:txBody>
          <a:bodyPr/>
          <a:lstStyle/>
          <a:p>
            <a:pPr lvl="0"/>
            <a:r>
              <a:rPr lang="ru-RU" dirty="0"/>
              <a:t>АО «Научно-технический центр Единой энергетической системы </a:t>
            </a:r>
            <a:br>
              <a:rPr lang="ru-RU" dirty="0"/>
            </a:br>
            <a:r>
              <a:rPr lang="ru-RU" dirty="0"/>
              <a:t>Противоаварийное управление»</a:t>
            </a:r>
            <a:endParaRPr lang="en-US" dirty="0"/>
          </a:p>
          <a:p>
            <a:pPr lvl="0"/>
            <a:r>
              <a:rPr lang="ru-RU" dirty="0"/>
              <a:t>194223, Российская Федерация, г. Санкт-Петербург, ул. Курчатова, д. 1, лит. А, этаж 2, офис 202, АО «НТЦ ЕЭС Противоаварийное управление»</a:t>
            </a:r>
            <a:br>
              <a:rPr lang="ru-RU" dirty="0"/>
            </a:br>
            <a:r>
              <a:rPr lang="ru-RU" dirty="0"/>
              <a:t>Телефон: +7  (812) 297-54-10, доб. 272; факс: +7 (812) 552-62-23</a:t>
            </a:r>
            <a:br>
              <a:rPr lang="en-US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ru-RU" dirty="0" err="1"/>
              <a:t>ntc</a:t>
            </a:r>
            <a:r>
              <a:rPr lang="ru-RU" dirty="0"/>
              <a:t>@</a:t>
            </a:r>
            <a:r>
              <a:rPr lang="en-US" dirty="0" err="1"/>
              <a:t>ntcees</a:t>
            </a:r>
            <a:r>
              <a:rPr lang="ru-RU" dirty="0"/>
              <a:t>.</a:t>
            </a:r>
            <a:r>
              <a:rPr lang="ru-RU" dirty="0" err="1"/>
              <a:t>ru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ntcees.ru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25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BB7BD-53C5-42B9-B7FF-FB217BAC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9" y="988716"/>
            <a:ext cx="3102962" cy="469603"/>
          </a:xfrm>
        </p:spPr>
        <p:txBody>
          <a:bodyPr/>
          <a:lstStyle/>
          <a:p>
            <a:r>
              <a:rPr lang="ru-RU" dirty="0"/>
              <a:t>Цели и задачи системы мониторинга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C289-AE49-4311-96FC-826E7654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440" y="1070518"/>
            <a:ext cx="4871608" cy="54223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b="1" dirty="0"/>
              <a:t>Одной из причин возникновения и развития аварийных ситуаций в энергосистеме является некорректная работа систем управления и регулирования энергоблоков</a:t>
            </a:r>
          </a:p>
          <a:p>
            <a:pPr>
              <a:lnSpc>
                <a:spcPct val="100000"/>
              </a:lnSpc>
            </a:pPr>
            <a:r>
              <a:rPr lang="ru-RU" sz="1400" b="1" kern="0" dirty="0"/>
              <a:t>Аналитическая обработка данных синхронизированных векторных измерений и осуществление в режиме реального времени</a:t>
            </a:r>
            <a:r>
              <a:rPr lang="ru-RU" sz="1400" kern="0" dirty="0"/>
              <a:t>:</a:t>
            </a:r>
          </a:p>
          <a:p>
            <a:pPr lvl="1">
              <a:lnSpc>
                <a:spcPct val="100000"/>
              </a:lnSpc>
            </a:pPr>
            <a:r>
              <a:rPr lang="ru-RU" sz="1400" b="1" kern="0" dirty="0"/>
              <a:t>мониторинга режимов работы и состояния основного электротехнического оборудования</a:t>
            </a:r>
            <a:r>
              <a:rPr lang="ru-RU" sz="1400" kern="0" dirty="0"/>
              <a:t>: синхронных генераторов и силовых трансформаторов;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ru-RU" sz="1400" b="1" dirty="0"/>
              <a:t>регистрацию фактов некорректной работы </a:t>
            </a:r>
            <a:r>
              <a:rPr lang="ru-RU" sz="1400" dirty="0"/>
              <a:t>устройства автоматического управления – АРВ, АРЧВ, систем группового регулирования активной и реактивной мощности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ru-RU" sz="1400" b="1" dirty="0"/>
              <a:t>выявление источника некорректной работы </a:t>
            </a:r>
            <a:r>
              <a:rPr lang="ru-RU" sz="1400" dirty="0"/>
              <a:t>(указывать на конкретный</a:t>
            </a:r>
            <a:br>
              <a:rPr lang="ru-RU" sz="1400" dirty="0"/>
            </a:br>
            <a:r>
              <a:rPr lang="ru-RU" sz="1400" dirty="0"/>
              <a:t>или конкретные агрегаты, некорректная или неэффективная работа которых приводит к недопустимому изменению параметров электроэнергетического режима) </a:t>
            </a:r>
          </a:p>
          <a:p>
            <a:pPr lvl="1">
              <a:lnSpc>
                <a:spcPct val="100000"/>
              </a:lnSpc>
            </a:pPr>
            <a:endParaRPr lang="ru-RU" sz="1400" kern="0" dirty="0"/>
          </a:p>
          <a:p>
            <a:pPr>
              <a:lnSpc>
                <a:spcPct val="100000"/>
              </a:lnSpc>
            </a:pPr>
            <a:endParaRPr lang="ru-RU" sz="1400" kern="0" dirty="0"/>
          </a:p>
          <a:p>
            <a:pPr lvl="1">
              <a:lnSpc>
                <a:spcPct val="100000"/>
              </a:lnSpc>
            </a:pPr>
            <a:endParaRPr lang="ru-RU" sz="1400" kern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623996-E9B4-4B6F-82DB-2E66D560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063C470-A570-4F67-BC86-FE38EE8216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38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17B5F4-D0BF-41E5-9BF8-CC96865A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81BE591-8709-4547-B73A-0E6D6BD6FC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9DFA62A-5F6F-4138-AC54-40306A47E1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64384" y="287410"/>
            <a:ext cx="5813515" cy="463285"/>
          </a:xfrm>
        </p:spPr>
        <p:txBody>
          <a:bodyPr/>
          <a:lstStyle/>
          <a:p>
            <a:r>
              <a:rPr lang="ru-RU" dirty="0"/>
              <a:t>История развития систем мониторинга разработанных АО «НТЦ ЕЭС Противоаварийное управление»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747E00-338A-40B7-9B79-7972F763F53B}"/>
              </a:ext>
            </a:extLst>
          </p:cNvPr>
          <p:cNvSpPr/>
          <p:nvPr/>
        </p:nvSpPr>
        <p:spPr>
          <a:xfrm>
            <a:off x="508001" y="983989"/>
            <a:ext cx="3394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1A3C47"/>
                </a:solidFill>
                <a:cs typeface="Calibri" pitchFamily="34" charset="0"/>
              </a:rPr>
              <a:t>Система мониторинга системных регуляторов энергосистемы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8DBCD554-9BD2-40BA-925A-E5712DEB7ADF}"/>
              </a:ext>
            </a:extLst>
          </p:cNvPr>
          <p:cNvSpPr txBox="1">
            <a:spLocks/>
          </p:cNvSpPr>
          <p:nvPr/>
        </p:nvSpPr>
        <p:spPr>
          <a:xfrm>
            <a:off x="317103" y="4323243"/>
            <a:ext cx="3103564" cy="15507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ru-RU" sz="1300" b="1" dirty="0">
                <a:solidFill>
                  <a:srgbClr val="102932"/>
                </a:solidFill>
              </a:rPr>
              <a:t>В настоящее время является единственным приложением системы мониторинга переходных режимов, осуществляющим контролирующие функции в режиме онлайн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ru-RU" sz="1300" dirty="0"/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A2A42463-2A74-44C5-9067-CDF030DF5CE0}"/>
              </a:ext>
            </a:extLst>
          </p:cNvPr>
          <p:cNvSpPr txBox="1">
            <a:spLocks/>
          </p:cNvSpPr>
          <p:nvPr/>
        </p:nvSpPr>
        <p:spPr>
          <a:xfrm>
            <a:off x="3952260" y="983989"/>
            <a:ext cx="4985257" cy="58578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ru-RU" sz="1300" b="1" dirty="0">
                <a:solidFill>
                  <a:srgbClr val="102932"/>
                </a:solidFill>
              </a:rPr>
              <a:t>разработана</a:t>
            </a:r>
            <a:r>
              <a:rPr lang="ru-RU" sz="1300" dirty="0">
                <a:solidFill>
                  <a:srgbClr val="102932"/>
                </a:solidFill>
              </a:rPr>
              <a:t> </a:t>
            </a:r>
            <a:r>
              <a:rPr lang="ru-RU" sz="1300" b="1" dirty="0">
                <a:solidFill>
                  <a:srgbClr val="102932"/>
                </a:solidFill>
              </a:rPr>
              <a:t>в 2012 году </a:t>
            </a:r>
            <a:r>
              <a:rPr lang="ru-RU" sz="1300" dirty="0">
                <a:solidFill>
                  <a:srgbClr val="102932"/>
                </a:solidFill>
              </a:rPr>
              <a:t>в интересах АО «СО ЕЭС»;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ru-RU" sz="1300" b="1" dirty="0">
                <a:solidFill>
                  <a:srgbClr val="102932"/>
                </a:solidFill>
              </a:rPr>
              <a:t>с 2014 года </a:t>
            </a:r>
            <a:r>
              <a:rPr lang="ru-RU" sz="1300" dirty="0">
                <a:solidFill>
                  <a:srgbClr val="102932"/>
                </a:solidFill>
              </a:rPr>
              <a:t>находится в промышленной эксплуатации на </a:t>
            </a:r>
            <a:r>
              <a:rPr lang="ru-RU" sz="1300" b="1" dirty="0">
                <a:solidFill>
                  <a:srgbClr val="102932"/>
                </a:solidFill>
              </a:rPr>
              <a:t>Северо-Западной ТЭЦ (СПб)</a:t>
            </a:r>
            <a:r>
              <a:rPr lang="ru-RU" sz="1300" dirty="0">
                <a:solidFill>
                  <a:srgbClr val="102932"/>
                </a:solidFill>
              </a:rPr>
              <a:t>; 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ru-RU" sz="1300" b="1" dirty="0">
                <a:solidFill>
                  <a:srgbClr val="102932"/>
                </a:solidFill>
              </a:rPr>
              <a:t>с 2016 года </a:t>
            </a:r>
            <a:r>
              <a:rPr lang="ru-RU" sz="1300" dirty="0">
                <a:solidFill>
                  <a:srgbClr val="102932"/>
                </a:solidFill>
              </a:rPr>
              <a:t>находится в промышленной эксплуатации на </a:t>
            </a:r>
            <a:r>
              <a:rPr lang="ru-RU" sz="1300" b="1" dirty="0">
                <a:solidFill>
                  <a:srgbClr val="102932"/>
                </a:solidFill>
              </a:rPr>
              <a:t>Краснодарской ТЭЦ;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ru-RU" sz="1300" b="1" dirty="0">
                <a:solidFill>
                  <a:srgbClr val="102932"/>
                </a:solidFill>
              </a:rPr>
              <a:t>в 2018 году разработано универсальное ПО мониторинга системных регуляторов (УПО СМСР)</a:t>
            </a:r>
            <a:r>
              <a:rPr lang="ru-RU" sz="1300" dirty="0">
                <a:solidFill>
                  <a:srgbClr val="102932"/>
                </a:solidFill>
              </a:rPr>
              <a:t>, которое может работать в составе КСВД любого уровня иерархии;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ru-RU" sz="1300" b="1" dirty="0">
                <a:solidFill>
                  <a:srgbClr val="102932"/>
                </a:solidFill>
              </a:rPr>
              <a:t>в 2019 году УПО СМСР интегрировано в Автоматическую систему сбора информации УСВИ АО «СО ЕЭС»</a:t>
            </a:r>
            <a:r>
              <a:rPr lang="ru-RU" sz="1300" dirty="0">
                <a:solidFill>
                  <a:srgbClr val="102932"/>
                </a:solidFill>
              </a:rPr>
              <a:t> (АССИ СМПР) и создана распределенная СМСР, к которой подключено 10 объектов, в том числе Пермская ГРЭС, </a:t>
            </a:r>
            <a:r>
              <a:rPr lang="ru-RU" sz="1300" dirty="0" err="1">
                <a:solidFill>
                  <a:srgbClr val="102932"/>
                </a:solidFill>
              </a:rPr>
              <a:t>Рефтинская</a:t>
            </a:r>
            <a:r>
              <a:rPr lang="ru-RU" sz="1300" dirty="0">
                <a:solidFill>
                  <a:srgbClr val="102932"/>
                </a:solidFill>
              </a:rPr>
              <a:t> ГРЭС, Нижневартовская ГРЭС, Нововоронежская АЭС и др. Планируется подключение 50 объектов мониторинга к 2023 году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ru-RU" sz="1300" b="1" dirty="0">
                <a:solidFill>
                  <a:srgbClr val="102932"/>
                </a:solidFill>
              </a:rPr>
              <a:t>в 2019 году начата разработка алгоритмов мониторинга АРЧВ, систем группового регулирования активной и реактивной мощности, </a:t>
            </a:r>
            <a:r>
              <a:rPr lang="ru-RU" sz="1300" dirty="0">
                <a:solidFill>
                  <a:srgbClr val="102932"/>
                </a:solidFill>
              </a:rPr>
              <a:t>в 2021 году создан пилотный образец анализатора, идет этап реализации пилотного внедрения на объекте ПАО РусГидро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ru-RU" sz="1300" b="1" dirty="0">
                <a:solidFill>
                  <a:srgbClr val="102932"/>
                </a:solidFill>
              </a:rPr>
              <a:t>в 2020 году разработаны алгоритмы мониторинга режимов работы и состояния СГ</a:t>
            </a:r>
            <a:r>
              <a:rPr lang="ru-RU" sz="1300" dirty="0">
                <a:solidFill>
                  <a:srgbClr val="102932"/>
                </a:solidFill>
              </a:rPr>
              <a:t>, идут работы по их отладке на стенде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56272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17B5F4-D0BF-41E5-9BF8-CC96865A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81BE591-8709-4547-B73A-0E6D6BD6FC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9DFA62A-5F6F-4138-AC54-40306A47E1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57034" y="362471"/>
            <a:ext cx="6019634" cy="463285"/>
          </a:xfrm>
        </p:spPr>
        <p:txBody>
          <a:bodyPr/>
          <a:lstStyle/>
          <a:p>
            <a:r>
              <a:rPr lang="ru-RU" dirty="0"/>
              <a:t>Предварительная проверка и доработка разработанных алгоритмов на цифро-аналого-физическом комплексе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747E00-338A-40B7-9B79-7972F763F53B}"/>
              </a:ext>
            </a:extLst>
          </p:cNvPr>
          <p:cNvSpPr/>
          <p:nvPr/>
        </p:nvSpPr>
        <p:spPr>
          <a:xfrm>
            <a:off x="508001" y="983989"/>
            <a:ext cx="2892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1A3C47"/>
                </a:solidFill>
                <a:cs typeface="Calibri" pitchFamily="34" charset="0"/>
              </a:rPr>
              <a:t>Цифро-аналого-физический комплекс (ЦАФК)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8DBCD554-9BD2-40BA-925A-E5712DEB7ADF}"/>
              </a:ext>
            </a:extLst>
          </p:cNvPr>
          <p:cNvSpPr txBox="1">
            <a:spLocks/>
          </p:cNvSpPr>
          <p:nvPr/>
        </p:nvSpPr>
        <p:spPr>
          <a:xfrm>
            <a:off x="296555" y="4025291"/>
            <a:ext cx="3103563" cy="20775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ru-RU" sz="1300" b="1" dirty="0">
                <a:solidFill>
                  <a:srgbClr val="102932"/>
                </a:solidFill>
              </a:rPr>
              <a:t>Позволяет проводить адекватное воспроизведение нормальных и аварийных режимов энергосистемы практически любой сложности с учетом </a:t>
            </a:r>
            <a:r>
              <a:rPr lang="ru-RU" sz="1300" b="1" dirty="0" err="1">
                <a:solidFill>
                  <a:srgbClr val="102932"/>
                </a:solidFill>
              </a:rPr>
              <a:t>несимметрии</a:t>
            </a:r>
            <a:r>
              <a:rPr lang="ru-RU" sz="1300" b="1" dirty="0">
                <a:solidFill>
                  <a:srgbClr val="102932"/>
                </a:solidFill>
              </a:rPr>
              <a:t> параметров электрической сети, искажения формы кривой напряжений и токов, наличия высокочастотных помех и оборотных частот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ru-RU" sz="13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C61ADC-08B4-4C21-B4C8-A2B8410E1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627" y="1684721"/>
            <a:ext cx="5508447" cy="34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6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3195264" y="276224"/>
            <a:ext cx="5382000" cy="463285"/>
          </a:xfrm>
        </p:spPr>
        <p:txBody>
          <a:bodyPr/>
          <a:lstStyle/>
          <a:p>
            <a:r>
              <a:rPr lang="ru-RU" sz="1600" dirty="0"/>
              <a:t>Реализованная на сегодняшний день функциональность системы мониторинга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196311"/>
              </p:ext>
            </p:extLst>
          </p:nvPr>
        </p:nvGraphicFramePr>
        <p:xfrm>
          <a:off x="565080" y="972765"/>
          <a:ext cx="8411588" cy="5250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20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</a:rPr>
                        <a:t>Объект</a:t>
                      </a:r>
                      <a:r>
                        <a:rPr lang="ru-RU" sz="1050" baseline="0" dirty="0">
                          <a:effectLst/>
                          <a:latin typeface="Times New Roman" panose="02020603050405020304" pitchFamily="18" charset="0"/>
                        </a:rPr>
                        <a:t> мониторинга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Наименование критерия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931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36195" marR="36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Наличие колебательного процесса.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Отсутствие ввода релейной форсировки возбуждения.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Преждевременное завершение релейной форсировки.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Отсутствие блокировки каналов стабилизации при изменении частоты.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Некорректная работа ОМВ.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Некорректная работа ограничителя тока ротора.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798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36195" marR="36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Недостаточная точность регулирования.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Наличие колебательного процесса.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Выход за допустимые уровни напряжения при регулировании реактивной мощности.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Некорректное включение в работу системы регулирования.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549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36195" marR="36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Неавтоматический режим АРЧВ (вмешательство в первичное регулирование).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Недостаточная точность поддержания мощности.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Несоответствие величины мертвой полосы и </a:t>
                      </a:r>
                      <a:r>
                        <a:rPr lang="ru-RU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статизма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требуемым значениям.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Наличие колебательного процесса.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Отсутствие адекватной/должной реакции при изменении частоты.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Пересечение допустимых динамических границ требуемой первичной мощности.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Задержка изменения фактической мощности при изменении задания по мощности.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lang="ru-RU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Непредоставление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диапазона первичного регулирования.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Отсутствие ограничения минимальной и максимальной мощности.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9786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36195" marR="36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Недостаточная точность поддержания мощности электростанции/блока.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Наличие колебательного процесса.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Отсутствие блокировки системы регулирования при действии ПА.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Скачкообразное изменение группового задания при деблокировке ПА.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Нарушение функционирования системы регулирования в зонах ограниченной работы, </a:t>
                      </a:r>
                      <a:r>
                        <a:rPr lang="ru-RU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нерекомендованной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работы, технологических ограничений, оперативных ограничений.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Задержка изменения суммы заданий по мощности агрегатов при изменении полученного внешнего задания.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Скачкообразное изменение группового задания.</a:t>
                      </a:r>
                    </a:p>
                    <a:p>
                      <a:pPr lvl="0" hangingPunct="0"/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Отсутствие сигнализации при </a:t>
                      </a:r>
                      <a:r>
                        <a:rPr lang="ru-RU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непредоставлении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диапазона вторичного регулирования.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611311" y="3424740"/>
            <a:ext cx="1356188" cy="578265"/>
          </a:xfrm>
          <a:prstGeom prst="roundRect">
            <a:avLst/>
          </a:prstGeom>
          <a:solidFill>
            <a:srgbClr val="1A3C47">
              <a:alpha val="8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1"/>
                </a:solidFill>
              </a:rPr>
              <a:t>АРЧВ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3431" y="4745798"/>
            <a:ext cx="1571947" cy="1158913"/>
          </a:xfrm>
          <a:prstGeom prst="roundRect">
            <a:avLst/>
          </a:prstGeom>
          <a:solidFill>
            <a:srgbClr val="1A3C47">
              <a:alpha val="8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</a:rPr>
              <a:t>Блочный/</a:t>
            </a:r>
            <a:br>
              <a:rPr lang="ru-RU" sz="1600" b="1" dirty="0">
                <a:ln w="0"/>
                <a:solidFill>
                  <a:schemeClr val="bg1"/>
                </a:solidFill>
              </a:rPr>
            </a:br>
            <a:r>
              <a:rPr lang="ru-RU" sz="1600" b="1" dirty="0">
                <a:ln w="0"/>
                <a:solidFill>
                  <a:schemeClr val="bg1"/>
                </a:solidFill>
              </a:rPr>
              <a:t>станционный регулятор, ГРАМ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078" y="2325468"/>
            <a:ext cx="1448655" cy="578265"/>
          </a:xfrm>
          <a:prstGeom prst="roundRect">
            <a:avLst/>
          </a:prstGeom>
          <a:solidFill>
            <a:srgbClr val="1A3C47">
              <a:alpha val="8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1"/>
                </a:solidFill>
              </a:rPr>
              <a:t>ГРНРМ, ГУВ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5079" y="1424425"/>
            <a:ext cx="1448655" cy="578265"/>
          </a:xfrm>
          <a:prstGeom prst="roundRect">
            <a:avLst/>
          </a:prstGeom>
          <a:solidFill>
            <a:srgbClr val="1A3C47">
              <a:alpha val="8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bg1"/>
                </a:solidFill>
              </a:rPr>
              <a:t>АРВ и СВ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6</a:t>
            </a:fld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21"/>
          </p:nvPr>
        </p:nvSpPr>
        <p:spPr>
          <a:xfrm>
            <a:off x="3779232" y="276224"/>
            <a:ext cx="4798032" cy="463285"/>
          </a:xfrm>
        </p:spPr>
        <p:txBody>
          <a:bodyPr/>
          <a:lstStyle/>
          <a:p>
            <a:r>
              <a:rPr lang="ru-RU" dirty="0"/>
              <a:t>Разработка макета системы мониторинга</a:t>
            </a:r>
          </a:p>
          <a:p>
            <a:endParaRPr lang="ru-RU" b="1" dirty="0"/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636334" y="1168754"/>
            <a:ext cx="3618166" cy="4696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/>
              <a:t>Тестовая схема энергосистемы</a:t>
            </a:r>
            <a:r>
              <a:rPr lang="en-US" sz="2000" dirty="0"/>
              <a:t> </a:t>
            </a:r>
            <a:r>
              <a:rPr lang="ru-RU" sz="2000" dirty="0"/>
              <a:t>на ЦАФК АО «НТЦ ЕЭС Противоаварийное управление»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3"/>
          </p:nvPr>
        </p:nvSpPr>
        <p:spPr>
          <a:xfrm>
            <a:off x="636335" y="2653840"/>
            <a:ext cx="2875669" cy="494914"/>
          </a:xfrm>
        </p:spPr>
        <p:txBody>
          <a:bodyPr/>
          <a:lstStyle/>
          <a:p>
            <a:r>
              <a:rPr lang="ru-RU" dirty="0"/>
              <a:t>Модели АРВ, САУ ГА, ГРНРМ, ГРАМ реализованы на ПАК «Регулятор»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765" y="945121"/>
            <a:ext cx="3569057" cy="5435783"/>
          </a:xfrm>
          <a:prstGeom prst="rect">
            <a:avLst/>
          </a:prstGeom>
          <a:ln>
            <a:solidFill>
              <a:schemeClr val="accent2">
                <a:lumMod val="50000"/>
                <a:lumOff val="50000"/>
              </a:schemeClr>
            </a:solidFill>
          </a:ln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r="14977"/>
          <a:stretch/>
        </p:blipFill>
        <p:spPr bwMode="auto">
          <a:xfrm>
            <a:off x="372845" y="3148753"/>
            <a:ext cx="3983485" cy="2503736"/>
          </a:xfrm>
          <a:prstGeom prst="rect">
            <a:avLst/>
          </a:prstGeom>
          <a:ln>
            <a:solidFill>
              <a:schemeClr val="accent2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901245" y="5788241"/>
            <a:ext cx="2996278" cy="2765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5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Интерфейс ПАК «Регулятор»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(на примере ГРАМ ГЭС)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075154" y="6380904"/>
            <a:ext cx="2996278" cy="2765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5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Тестовая схема энергосистемы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30325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75668" y="1008917"/>
            <a:ext cx="2196471" cy="469603"/>
          </a:xfrm>
        </p:spPr>
        <p:txBody>
          <a:bodyPr/>
          <a:lstStyle/>
          <a:p>
            <a:r>
              <a:rPr lang="ru-RU" sz="1600" dirty="0"/>
              <a:t>Критерий АРВ 1. Наличие колебательного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667" y="3446976"/>
            <a:ext cx="2695061" cy="25504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</a:rPr>
              <a:t>Выявленное нарушение: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АРВ генератора не участвует в демпфировании колебаний на межсистемной частоте </a:t>
            </a:r>
            <a:br>
              <a:rPr lang="ru-RU" dirty="0"/>
            </a:br>
            <a:r>
              <a:rPr lang="ru-RU" dirty="0"/>
              <a:t>0,3 Гц. В случае усугубления схемно-режимной ситуации возможно нарушение устойчивой работы с энергосистемой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</a:rPr>
              <a:t>Решение: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Требуется корректировка параметров настройки  каналов регулирования и стабилизации (системного стабилизатора)</a:t>
            </a:r>
          </a:p>
          <a:p>
            <a:pPr marL="0" indent="0">
              <a:lnSpc>
                <a:spcPts val="1200"/>
              </a:lnSpc>
              <a:buNone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7</a:t>
            </a:fld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21"/>
          </p:nvPr>
        </p:nvSpPr>
        <p:spPr>
          <a:xfrm>
            <a:off x="3779232" y="276224"/>
            <a:ext cx="4798032" cy="463285"/>
          </a:xfrm>
        </p:spPr>
        <p:txBody>
          <a:bodyPr/>
          <a:lstStyle/>
          <a:p>
            <a:r>
              <a:rPr lang="ru-RU" dirty="0"/>
              <a:t>Мониторинг функционирования АРВ</a:t>
            </a:r>
          </a:p>
          <a:p>
            <a:endParaRPr lang="ru-RU" b="1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760504" y="6492876"/>
            <a:ext cx="4835488" cy="436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/>
            <a:r>
              <a:rPr lang="ru-RU" dirty="0"/>
              <a:t>Колебания на частоте 0,3 Гц. Параметры настройки АРВ: </a:t>
            </a:r>
            <a:r>
              <a:rPr lang="en-US" i="1" dirty="0"/>
              <a:t>K</a:t>
            </a:r>
            <a:r>
              <a:rPr lang="ru-RU" dirty="0"/>
              <a:t>0</a:t>
            </a:r>
            <a:r>
              <a:rPr lang="en-US" i="1" dirty="0"/>
              <a:t>U</a:t>
            </a:r>
            <a:r>
              <a:rPr lang="ru-RU" dirty="0"/>
              <a:t>=10, </a:t>
            </a:r>
            <a:r>
              <a:rPr lang="ru-RU" i="1" dirty="0" err="1"/>
              <a:t>Tint</a:t>
            </a:r>
            <a:r>
              <a:rPr lang="ru-RU" dirty="0"/>
              <a:t>=1, </a:t>
            </a:r>
            <a:r>
              <a:rPr lang="en-US" i="1" dirty="0"/>
              <a:t>K</a:t>
            </a:r>
            <a:r>
              <a:rPr lang="ru-RU" dirty="0"/>
              <a:t>1</a:t>
            </a:r>
            <a:r>
              <a:rPr lang="en-US" i="1" dirty="0"/>
              <a:t>U</a:t>
            </a:r>
            <a:r>
              <a:rPr lang="ru-RU" dirty="0"/>
              <a:t>=1, </a:t>
            </a:r>
            <a:r>
              <a:rPr lang="en-US" i="1" dirty="0"/>
              <a:t>K</a:t>
            </a:r>
            <a:r>
              <a:rPr lang="ru-RU" dirty="0"/>
              <a:t>1</a:t>
            </a:r>
            <a:r>
              <a:rPr lang="en-US" i="1" dirty="0"/>
              <a:t>if</a:t>
            </a:r>
            <a:r>
              <a:rPr lang="ru-RU" dirty="0"/>
              <a:t>=1, </a:t>
            </a:r>
            <a:r>
              <a:rPr lang="en-US" i="1" dirty="0"/>
              <a:t>K</a:t>
            </a:r>
            <a:r>
              <a:rPr lang="ru-RU" dirty="0"/>
              <a:t>0</a:t>
            </a:r>
            <a:r>
              <a:rPr lang="en-US" i="1" dirty="0"/>
              <a:t>F</a:t>
            </a:r>
            <a:r>
              <a:rPr lang="ru-RU" dirty="0"/>
              <a:t>=0, </a:t>
            </a:r>
            <a:r>
              <a:rPr lang="en-US" i="1" dirty="0"/>
              <a:t>K</a:t>
            </a:r>
            <a:r>
              <a:rPr lang="ru-RU" dirty="0"/>
              <a:t>1</a:t>
            </a:r>
            <a:r>
              <a:rPr lang="en-US" i="1" dirty="0"/>
              <a:t>F</a:t>
            </a:r>
            <a:r>
              <a:rPr lang="ru-RU" dirty="0"/>
              <a:t>=0</a:t>
            </a:r>
          </a:p>
        </p:txBody>
      </p:sp>
      <p:pic>
        <p:nvPicPr>
          <p:cNvPr id="13" name="Рисунок 12" descr="Опыт 3 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79" y="595044"/>
            <a:ext cx="5316789" cy="3055234"/>
          </a:xfrm>
          <a:prstGeom prst="rect">
            <a:avLst/>
          </a:prstGeom>
          <a:noFill/>
          <a:ln>
            <a:solidFill>
              <a:schemeClr val="accent2">
                <a:lumMod val="50000"/>
                <a:lumOff val="50000"/>
              </a:schemeClr>
            </a:solidFill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2642739" y="1186007"/>
            <a:ext cx="840273" cy="3124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accent1">
                    <a:lumMod val="75000"/>
                  </a:schemeClr>
                </a:solidFill>
              </a:rPr>
              <a:t>Входные сигналы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96682" y="2623409"/>
            <a:ext cx="1186330" cy="605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accent1">
                    <a:lumMod val="75000"/>
                  </a:schemeClr>
                </a:solidFill>
              </a:rPr>
              <a:t>Сигнал срабатывания системы мониторинга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769100" y="901700"/>
            <a:ext cx="469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743700" y="1879600"/>
            <a:ext cx="469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5" idx="3"/>
          </p:cNvCxnSpPr>
          <p:nvPr/>
        </p:nvCxnSpPr>
        <p:spPr>
          <a:xfrm flipV="1">
            <a:off x="3483012" y="1186007"/>
            <a:ext cx="606388" cy="156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483012" y="1478520"/>
            <a:ext cx="619088" cy="338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83012" y="2768518"/>
            <a:ext cx="1635088" cy="157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>
            <a:off x="4953000" y="2324100"/>
            <a:ext cx="3624264" cy="274747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Опыт 3 б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5217" b="3003"/>
          <a:stretch/>
        </p:blipFill>
        <p:spPr bwMode="auto">
          <a:xfrm>
            <a:off x="3941634" y="3691765"/>
            <a:ext cx="4747826" cy="2759624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83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Опыт 5 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31" y="608719"/>
            <a:ext cx="5372737" cy="3027016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75668" y="1008917"/>
            <a:ext cx="2196471" cy="469603"/>
          </a:xfrm>
        </p:spPr>
        <p:txBody>
          <a:bodyPr/>
          <a:lstStyle/>
          <a:p>
            <a:r>
              <a:rPr lang="ru-RU" sz="1600" dirty="0"/>
              <a:t>Критерий АРВ и СВ. Отсутствие релейной форсировки возбуждения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668" y="3476575"/>
            <a:ext cx="2306071" cy="23970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</a:rPr>
              <a:t>Выявленное нарушение: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Релейная форсировка возбуждения не вводится или вводится с задержкой, возможно нарушение динамической устойчивости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</a:rPr>
              <a:t>Решение: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Требуется корректировка параметров настройки АРВ в части работы релейной форсировки возбуждения либо алгоритма релейной форсировки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8</a:t>
            </a:fld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21"/>
          </p:nvPr>
        </p:nvSpPr>
        <p:spPr>
          <a:xfrm>
            <a:off x="3779232" y="276224"/>
            <a:ext cx="4798032" cy="463285"/>
          </a:xfrm>
        </p:spPr>
        <p:txBody>
          <a:bodyPr/>
          <a:lstStyle/>
          <a:p>
            <a:r>
              <a:rPr lang="ru-RU" dirty="0"/>
              <a:t>Мониторинг функционирования АРВ</a:t>
            </a:r>
          </a:p>
          <a:p>
            <a:endParaRPr lang="ru-RU" b="1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705861" y="6056044"/>
            <a:ext cx="4835488" cy="436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4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ru-RU" dirty="0"/>
              <a:t>В процессе работы алгоритма определяются моменты времени требуемого ввода и снятия релейной </a:t>
            </a:r>
            <a:r>
              <a:rPr lang="ru-RU" dirty="0" err="1"/>
              <a:t>форсировки</a:t>
            </a:r>
            <a:r>
              <a:rPr lang="ru-RU" dirty="0"/>
              <a:t>. Контролируется наличие потолочного значения напряжения возбуждения.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54059" y="1414238"/>
            <a:ext cx="840273" cy="3124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accent1">
                    <a:lumMod val="75000"/>
                  </a:schemeClr>
                </a:solidFill>
              </a:rPr>
              <a:t>Входные сигналы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08002" y="2290946"/>
            <a:ext cx="1186330" cy="605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accent1">
                    <a:lumMod val="75000"/>
                  </a:schemeClr>
                </a:solidFill>
              </a:rPr>
              <a:t>Сигнал срабатывания системы мониторинга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326867" y="1038427"/>
            <a:ext cx="469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5" idx="3"/>
          </p:cNvCxnSpPr>
          <p:nvPr/>
        </p:nvCxnSpPr>
        <p:spPr>
          <a:xfrm flipV="1">
            <a:off x="3494332" y="1263564"/>
            <a:ext cx="932164" cy="306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494332" y="1197236"/>
            <a:ext cx="610873" cy="281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94332" y="2432949"/>
            <a:ext cx="2832535" cy="270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>
            <a:off x="4680662" y="1726716"/>
            <a:ext cx="3281962" cy="312468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Опыт 5 б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" t="5159" r="7637" b="2646"/>
          <a:stretch/>
        </p:blipFill>
        <p:spPr bwMode="auto">
          <a:xfrm>
            <a:off x="4426496" y="3293196"/>
            <a:ext cx="3800742" cy="27218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911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75668" y="953491"/>
            <a:ext cx="2196471" cy="469603"/>
          </a:xfrm>
        </p:spPr>
        <p:txBody>
          <a:bodyPr/>
          <a:lstStyle/>
          <a:p>
            <a:r>
              <a:rPr lang="ru-RU" sz="1600" dirty="0"/>
              <a:t>Критерий АРЧВ. Недостаточная точность поддержания мощности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668" y="4034067"/>
            <a:ext cx="2306071" cy="18527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</a:rPr>
              <a:t>Выявленное нарушение: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АРЧВ не удовлетворяет требованиям по первичному регулированию (НПРЧ (при участии), либо ОПРЧ)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</a:rPr>
              <a:t>Решение: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Требуется корректировка параметров настройки </a:t>
            </a:r>
            <a:br>
              <a:rPr lang="ru-RU" dirty="0"/>
            </a:br>
            <a:r>
              <a:rPr lang="ru-RU" dirty="0"/>
              <a:t>АРЧВ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9</a:t>
            </a:fld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21"/>
          </p:nvPr>
        </p:nvSpPr>
        <p:spPr>
          <a:xfrm>
            <a:off x="3779232" y="276224"/>
            <a:ext cx="4798032" cy="463285"/>
          </a:xfrm>
        </p:spPr>
        <p:txBody>
          <a:bodyPr/>
          <a:lstStyle/>
          <a:p>
            <a:r>
              <a:rPr lang="ru-RU" dirty="0"/>
              <a:t>Мониторинг функционирования </a:t>
            </a:r>
            <a:r>
              <a:rPr lang="ru-RU" sz="1600" dirty="0"/>
              <a:t>АРЧВ</a:t>
            </a:r>
            <a:endParaRPr lang="ru-RU" dirty="0"/>
          </a:p>
          <a:p>
            <a:endParaRPr lang="ru-RU" b="1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741776" y="6513661"/>
            <a:ext cx="4835488" cy="436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ru-RU" sz="1100" dirty="0"/>
              <a:t>Выход первичной мощности за допустимые границы при отклонении частоты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42739" y="1186007"/>
            <a:ext cx="840273" cy="3124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accent1">
                    <a:lumMod val="75000"/>
                  </a:schemeClr>
                </a:solidFill>
              </a:rPr>
              <a:t>Входные сигналы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Рисунок 24" descr="Опыт 1 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95" y="672055"/>
            <a:ext cx="5178574" cy="3142056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296682" y="2623409"/>
            <a:ext cx="1186330" cy="605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accent1">
                    <a:lumMod val="75000"/>
                  </a:schemeClr>
                </a:solidFill>
              </a:rPr>
              <a:t>Сигнал срабатывания системы мониторинга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074694" y="953491"/>
            <a:ext cx="469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58025" y="1989138"/>
            <a:ext cx="469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5" idx="3"/>
          </p:cNvCxnSpPr>
          <p:nvPr/>
        </p:nvCxnSpPr>
        <p:spPr>
          <a:xfrm flipV="1">
            <a:off x="3483012" y="1186007"/>
            <a:ext cx="606388" cy="156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483012" y="1478520"/>
            <a:ext cx="619088" cy="338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83012" y="2768518"/>
            <a:ext cx="2993988" cy="429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>
            <a:off x="5753100" y="2311401"/>
            <a:ext cx="2603500" cy="26543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Опыт 1 б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5371" r="6982" b="2876"/>
          <a:stretch/>
        </p:blipFill>
        <p:spPr bwMode="auto">
          <a:xfrm>
            <a:off x="4953000" y="3626237"/>
            <a:ext cx="3550822" cy="286663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0494287"/>
      </p:ext>
    </p:extLst>
  </p:cSld>
  <p:clrMapOvr>
    <a:masterClrMapping/>
  </p:clrMapOvr>
</p:sld>
</file>

<file path=ppt/theme/theme1.xml><?xml version="1.0" encoding="utf-8"?>
<a:theme xmlns:a="http://schemas.openxmlformats.org/drawingml/2006/main" name="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ТЦ ЕЭС 2020" id="{8DA86982-567C-4979-9FC0-A47CA9B76A9B}" vid="{5E8FC1FE-ABB5-4295-97AD-F4CF751BDEE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НТЦ ЕЭС 2020</Template>
  <TotalTime>8251</TotalTime>
  <Words>1445</Words>
  <Application>Microsoft Office PowerPoint</Application>
  <PresentationFormat>Экран (4:3)</PresentationFormat>
  <Paragraphs>168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НТЦ ЕЭС 2020</vt:lpstr>
      <vt:lpstr>Система непрерывного мониторинга технического состояния синхронных генераторов, систем возбуждения, систем автоматического регулирования частоты вращения и активной мощности</vt:lpstr>
      <vt:lpstr>Цели и задачи системы мониторинга </vt:lpstr>
      <vt:lpstr>Презентация PowerPoint</vt:lpstr>
      <vt:lpstr>Презентация PowerPoint</vt:lpstr>
      <vt:lpstr>Презентация PowerPoint</vt:lpstr>
      <vt:lpstr>Тестовая схема энергосистемы на ЦАФК АО «НТЦ ЕЭС Противоаварийное управление»</vt:lpstr>
      <vt:lpstr>Критерий АРВ 1. Наличие колебательного процесса</vt:lpstr>
      <vt:lpstr>Критерий АРВ и СВ. Отсутствие релейной форсировки возбуждения</vt:lpstr>
      <vt:lpstr>Критерий АРЧВ. Недостаточная точность поддержания мощности</vt:lpstr>
      <vt:lpstr>Критерий ГУВ/ГРНРМ. Некорректное включение в работу системы группового регулирования</vt:lpstr>
      <vt:lpstr>Критерий блочный/станционный регулятор мощности (ГРАМ). Наличие колебательного процесса</vt:lpstr>
      <vt:lpstr>Презентация PowerPoint</vt:lpstr>
      <vt:lpstr>Внедрение системы мониторинга обеспечит</vt:lpstr>
      <vt:lpstr>Внедрение системы мониторинга обеспечит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Прохоров Кирилл Владимирович</dc:creator>
  <cp:lastModifiedBy>Andrey Gerasimov</cp:lastModifiedBy>
  <cp:revision>160</cp:revision>
  <dcterms:created xsi:type="dcterms:W3CDTF">2020-06-29T14:57:54Z</dcterms:created>
  <dcterms:modified xsi:type="dcterms:W3CDTF">2021-04-20T12:34:07Z</dcterms:modified>
</cp:coreProperties>
</file>