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99" r:id="rId2"/>
    <p:sldId id="326" r:id="rId3"/>
    <p:sldId id="329" r:id="rId4"/>
    <p:sldId id="330" r:id="rId5"/>
    <p:sldId id="331" r:id="rId6"/>
    <p:sldId id="332" r:id="rId7"/>
    <p:sldId id="333" r:id="rId8"/>
    <p:sldId id="33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932"/>
    <a:srgbClr val="000000"/>
    <a:srgbClr val="1A3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89873-CF99-48B0-B8F2-4429722D4301}" v="37" dt="2021-04-14T11:46:36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510" autoAdjust="0"/>
  </p:normalViewPr>
  <p:slideViewPr>
    <p:cSldViewPr snapToGrid="0">
      <p:cViewPr varScale="1">
        <p:scale>
          <a:sx n="95" d="100"/>
          <a:sy n="95" d="100"/>
        </p:scale>
        <p:origin x="20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Gerasimov" userId="2cb7abf7e2165c45" providerId="LiveId" clId="{57289873-CF99-48B0-B8F2-4429722D4301}"/>
    <pc:docChg chg="undo custSel addSld delSld modSld sldOrd addMainMaster delMainMaster">
      <pc:chgData name="Andrey Gerasimov" userId="2cb7abf7e2165c45" providerId="LiveId" clId="{57289873-CF99-48B0-B8F2-4429722D4301}" dt="2021-04-14T12:08:35.822" v="2988" actId="47"/>
      <pc:docMkLst>
        <pc:docMk/>
      </pc:docMkLst>
      <pc:sldChg chg="modSp mod ord">
        <pc:chgData name="Andrey Gerasimov" userId="2cb7abf7e2165c45" providerId="LiveId" clId="{57289873-CF99-48B0-B8F2-4429722D4301}" dt="2021-04-14T10:56:57.621" v="1896"/>
        <pc:sldMkLst>
          <pc:docMk/>
          <pc:sldMk cId="76834798" sldId="257"/>
        </pc:sldMkLst>
        <pc:spChg chg="mod">
          <ac:chgData name="Andrey Gerasimov" userId="2cb7abf7e2165c45" providerId="LiveId" clId="{57289873-CF99-48B0-B8F2-4429722D4301}" dt="2021-04-14T10:56:57.621" v="1896"/>
          <ac:spMkLst>
            <pc:docMk/>
            <pc:sldMk cId="76834798" sldId="257"/>
            <ac:spMk id="22" creationId="{00000000-0000-0000-0000-000000000000}"/>
          </ac:spMkLst>
        </pc:spChg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253525261" sldId="277"/>
        </pc:sldMkLst>
      </pc:sldChg>
      <pc:sldChg chg="modSp del mod">
        <pc:chgData name="Andrey Gerasimov" userId="2cb7abf7e2165c45" providerId="LiveId" clId="{57289873-CF99-48B0-B8F2-4429722D4301}" dt="2021-04-14T10:36:08.607" v="1805" actId="47"/>
        <pc:sldMkLst>
          <pc:docMk/>
          <pc:sldMk cId="3595345000" sldId="284"/>
        </pc:sldMkLst>
        <pc:spChg chg="mod">
          <ac:chgData name="Andrey Gerasimov" userId="2cb7abf7e2165c45" providerId="LiveId" clId="{57289873-CF99-48B0-B8F2-4429722D4301}" dt="2021-04-14T10:33:39.938" v="1779" actId="14100"/>
          <ac:spMkLst>
            <pc:docMk/>
            <pc:sldMk cId="3595345000" sldId="284"/>
            <ac:spMk id="10" creationId="{9F46AEC3-075E-48F9-A6DF-5E0E93236C76}"/>
          </ac:spMkLst>
        </pc:spChg>
      </pc:sldChg>
      <pc:sldChg chg="addSp delSp modSp mod ord">
        <pc:chgData name="Andrey Gerasimov" userId="2cb7abf7e2165c45" providerId="LiveId" clId="{57289873-CF99-48B0-B8F2-4429722D4301}" dt="2021-04-14T10:30:52.286" v="1773" actId="20577"/>
        <pc:sldMkLst>
          <pc:docMk/>
          <pc:sldMk cId="311342822" sldId="302"/>
        </pc:sldMkLst>
        <pc:spChg chg="del mod">
          <ac:chgData name="Andrey Gerasimov" userId="2cb7abf7e2165c45" providerId="LiveId" clId="{57289873-CF99-48B0-B8F2-4429722D4301}" dt="2021-04-14T10:20:23.263" v="1525" actId="478"/>
          <ac:spMkLst>
            <pc:docMk/>
            <pc:sldMk cId="311342822" sldId="302"/>
            <ac:spMk id="2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52.286" v="1773" actId="20577"/>
          <ac:spMkLst>
            <pc:docMk/>
            <pc:sldMk cId="311342822" sldId="302"/>
            <ac:spMk id="3" creationId="{00000000-0000-0000-0000-000000000000}"/>
          </ac:spMkLst>
        </pc:spChg>
        <pc:spChg chg="del mod">
          <ac:chgData name="Andrey Gerasimov" userId="2cb7abf7e2165c45" providerId="LiveId" clId="{57289873-CF99-48B0-B8F2-4429722D4301}" dt="2021-04-14T10:19:24.793" v="1445" actId="478"/>
          <ac:spMkLst>
            <pc:docMk/>
            <pc:sldMk cId="311342822" sldId="302"/>
            <ac:spMk id="5" creationId="{00000000-0000-0000-0000-000000000000}"/>
          </ac:spMkLst>
        </pc:spChg>
        <pc:spChg chg="add del mod">
          <ac:chgData name="Andrey Gerasimov" userId="2cb7abf7e2165c45" providerId="LiveId" clId="{57289873-CF99-48B0-B8F2-4429722D4301}" dt="2021-04-14T10:19:27.631" v="1446" actId="478"/>
          <ac:spMkLst>
            <pc:docMk/>
            <pc:sldMk cId="311342822" sldId="302"/>
            <ac:spMk id="8" creationId="{45DF35F6-563A-4113-A38E-BBD4759CD9C7}"/>
          </ac:spMkLst>
        </pc:spChg>
        <pc:spChg chg="mod">
          <ac:chgData name="Andrey Gerasimov" userId="2cb7abf7e2165c45" providerId="LiveId" clId="{57289873-CF99-48B0-B8F2-4429722D4301}" dt="2021-04-14T10:20:21.491" v="1524" actId="14100"/>
          <ac:spMkLst>
            <pc:docMk/>
            <pc:sldMk cId="311342822" sldId="302"/>
            <ac:spMk id="9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24.315" v="1764" actId="1076"/>
          <ac:spMkLst>
            <pc:docMk/>
            <pc:sldMk cId="311342822" sldId="302"/>
            <ac:spMk id="13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36.413" v="1767" actId="1076"/>
          <ac:spMkLst>
            <pc:docMk/>
            <pc:sldMk cId="311342822" sldId="302"/>
            <ac:spMk id="14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30:20.804" v="1763" actId="1076"/>
          <ac:spMkLst>
            <pc:docMk/>
            <pc:sldMk cId="311342822" sldId="302"/>
            <ac:spMk id="15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20:55.837" v="1539" actId="14100"/>
          <ac:spMkLst>
            <pc:docMk/>
            <pc:sldMk cId="311342822" sldId="302"/>
            <ac:spMk id="16" creationId="{00000000-0000-0000-0000-000000000000}"/>
          </ac:spMkLst>
        </pc:spChg>
        <pc:graphicFrameChg chg="mod modGraphic">
          <ac:chgData name="Andrey Gerasimov" userId="2cb7abf7e2165c45" providerId="LiveId" clId="{57289873-CF99-48B0-B8F2-4429722D4301}" dt="2021-04-14T10:29:04.713" v="1748" actId="21"/>
          <ac:graphicFrameMkLst>
            <pc:docMk/>
            <pc:sldMk cId="311342822" sldId="302"/>
            <ac:graphicFrameMk id="6" creationId="{00000000-0000-0000-0000-000000000000}"/>
          </ac:graphicFrameMkLst>
        </pc:graphicFrameChg>
      </pc:sldChg>
      <pc:sldChg chg="modSp mod ord">
        <pc:chgData name="Andrey Gerasimov" userId="2cb7abf7e2165c45" providerId="LiveId" clId="{57289873-CF99-48B0-B8F2-4429722D4301}" dt="2021-04-14T10:56:53.985" v="1895"/>
        <pc:sldMkLst>
          <pc:docMk/>
          <pc:sldMk cId="1303256997" sldId="310"/>
        </pc:sldMkLst>
        <pc:spChg chg="mod">
          <ac:chgData name="Andrey Gerasimov" userId="2cb7abf7e2165c45" providerId="LiveId" clId="{57289873-CF99-48B0-B8F2-4429722D4301}" dt="2021-04-14T10:56:53.985" v="1895"/>
          <ac:spMkLst>
            <pc:docMk/>
            <pc:sldMk cId="1303256997" sldId="310"/>
            <ac:spMk id="22" creationId="{00000000-0000-0000-0000-000000000000}"/>
          </ac:spMkLst>
        </pc:spChg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1263442085" sldId="311"/>
        </pc:sldMkLst>
      </pc:sldChg>
      <pc:sldChg chg="addSp delSp modSp mod ord">
        <pc:chgData name="Andrey Gerasimov" userId="2cb7abf7e2165c45" providerId="LiveId" clId="{57289873-CF99-48B0-B8F2-4429722D4301}" dt="2021-04-14T11:43:19.453" v="2295" actId="14100"/>
        <pc:sldMkLst>
          <pc:docMk/>
          <pc:sldMk cId="2362670561" sldId="313"/>
        </pc:sldMkLst>
        <pc:spChg chg="add del mod">
          <ac:chgData name="Andrey Gerasimov" userId="2cb7abf7e2165c45" providerId="LiveId" clId="{57289873-CF99-48B0-B8F2-4429722D4301}" dt="2021-04-14T11:42:23.160" v="2283" actId="478"/>
          <ac:spMkLst>
            <pc:docMk/>
            <pc:sldMk cId="2362670561" sldId="313"/>
            <ac:spMk id="5" creationId="{59F5EB08-37AC-460A-B2EE-D66AEEAD661D}"/>
          </ac:spMkLst>
        </pc:spChg>
        <pc:spChg chg="add del mod">
          <ac:chgData name="Andrey Gerasimov" userId="2cb7abf7e2165c45" providerId="LiveId" clId="{57289873-CF99-48B0-B8F2-4429722D4301}" dt="2021-04-14T11:42:51.262" v="2290" actId="478"/>
          <ac:spMkLst>
            <pc:docMk/>
            <pc:sldMk cId="2362670561" sldId="313"/>
            <ac:spMk id="7" creationId="{248DFF09-6E55-4793-91E0-55C85C525939}"/>
          </ac:spMkLst>
        </pc:spChg>
        <pc:spChg chg="add del">
          <ac:chgData name="Andrey Gerasimov" userId="2cb7abf7e2165c45" providerId="LiveId" clId="{57289873-CF99-48B0-B8F2-4429722D4301}" dt="2021-04-14T11:42:49.306" v="2289" actId="478"/>
          <ac:spMkLst>
            <pc:docMk/>
            <pc:sldMk cId="2362670561" sldId="313"/>
            <ac:spMk id="8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42:16.582" v="2281" actId="1076"/>
          <ac:spMkLst>
            <pc:docMk/>
            <pc:sldMk cId="2362670561" sldId="313"/>
            <ac:spMk id="17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43:19.453" v="2295" actId="14100"/>
          <ac:spMkLst>
            <pc:docMk/>
            <pc:sldMk cId="2362670561" sldId="313"/>
            <ac:spMk id="18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0:57:05.659" v="1897"/>
        <pc:sldMkLst>
          <pc:docMk/>
          <pc:sldMk cId="4074774053" sldId="315"/>
        </pc:sldMkLst>
        <pc:spChg chg="mod">
          <ac:chgData name="Andrey Gerasimov" userId="2cb7abf7e2165c45" providerId="LiveId" clId="{57289873-CF99-48B0-B8F2-4429722D4301}" dt="2021-04-14T10:53:44.064" v="1821" actId="6549"/>
          <ac:spMkLst>
            <pc:docMk/>
            <pc:sldMk cId="4074774053" sldId="315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05.659" v="1897"/>
          <ac:spMkLst>
            <pc:docMk/>
            <pc:sldMk cId="4074774053" sldId="315"/>
            <ac:spMk id="22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0:57:29.400" v="1898"/>
        <pc:sldMkLst>
          <pc:docMk/>
          <pc:sldMk cId="2159111200" sldId="316"/>
        </pc:sldMkLst>
        <pc:spChg chg="mod">
          <ac:chgData name="Andrey Gerasimov" userId="2cb7abf7e2165c45" providerId="LiveId" clId="{57289873-CF99-48B0-B8F2-4429722D4301}" dt="2021-04-14T10:54:50.832" v="1826" actId="20577"/>
          <ac:spMkLst>
            <pc:docMk/>
            <pc:sldMk cId="2159111200" sldId="316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29.400" v="1898"/>
          <ac:spMkLst>
            <pc:docMk/>
            <pc:sldMk cId="2159111200" sldId="316"/>
            <ac:spMk id="22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1:11:07.010" v="1962"/>
        <pc:sldMkLst>
          <pc:docMk/>
          <pc:sldMk cId="2410494287" sldId="317"/>
        </pc:sldMkLst>
        <pc:spChg chg="mod">
          <ac:chgData name="Andrey Gerasimov" userId="2cb7abf7e2165c45" providerId="LiveId" clId="{57289873-CF99-48B0-B8F2-4429722D4301}" dt="2021-04-14T10:55:18.364" v="1839" actId="20577"/>
          <ac:spMkLst>
            <pc:docMk/>
            <pc:sldMk cId="2410494287" sldId="317"/>
            <ac:spMk id="3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5:02.917" v="1831" actId="6549"/>
          <ac:spMkLst>
            <pc:docMk/>
            <pc:sldMk cId="2410494287" sldId="317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38.912" v="1899"/>
          <ac:spMkLst>
            <pc:docMk/>
            <pc:sldMk cId="2410494287" sldId="317"/>
            <ac:spMk id="22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11:07.010" v="1962"/>
          <ac:spMkLst>
            <pc:docMk/>
            <pc:sldMk cId="2410494287" sldId="317"/>
            <ac:spMk id="23" creationId="{00000000-0000-0000-0000-000000000000}"/>
          </ac:spMkLst>
        </pc:spChg>
      </pc:sldChg>
      <pc:sldChg chg="modSp mod ord">
        <pc:chgData name="Andrey Gerasimov" userId="2cb7abf7e2165c45" providerId="LiveId" clId="{57289873-CF99-48B0-B8F2-4429722D4301}" dt="2021-04-14T11:10:59.692" v="1961"/>
        <pc:sldMkLst>
          <pc:docMk/>
          <pc:sldMk cId="3424620077" sldId="320"/>
        </pc:sldMkLst>
        <pc:spChg chg="mod">
          <ac:chgData name="Andrey Gerasimov" userId="2cb7abf7e2165c45" providerId="LiveId" clId="{57289873-CF99-48B0-B8F2-4429722D4301}" dt="2021-04-14T10:56:01.621" v="1884" actId="20577"/>
          <ac:spMkLst>
            <pc:docMk/>
            <pc:sldMk cId="3424620077" sldId="320"/>
            <ac:spMk id="3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6:27.653" v="1894" actId="1076"/>
          <ac:spMkLst>
            <pc:docMk/>
            <pc:sldMk cId="3424620077" sldId="320"/>
            <ac:spMk id="18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5:48.921" v="1876" actId="20577"/>
          <ac:spMkLst>
            <pc:docMk/>
            <pc:sldMk cId="3424620077" sldId="320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43.303" v="1900"/>
          <ac:spMkLst>
            <pc:docMk/>
            <pc:sldMk cId="3424620077" sldId="320"/>
            <ac:spMk id="22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10:59.692" v="1961"/>
          <ac:spMkLst>
            <pc:docMk/>
            <pc:sldMk cId="3424620077" sldId="320"/>
            <ac:spMk id="23" creationId="{00000000-0000-0000-0000-000000000000}"/>
          </ac:spMkLst>
        </pc:spChg>
      </pc:sldChg>
      <pc:sldChg chg="addSp delSp modSp mod ord">
        <pc:chgData name="Andrey Gerasimov" userId="2cb7abf7e2165c45" providerId="LiveId" clId="{57289873-CF99-48B0-B8F2-4429722D4301}" dt="2021-04-14T11:12:18.565" v="1964" actId="22"/>
        <pc:sldMkLst>
          <pc:docMk/>
          <pc:sldMk cId="461818414" sldId="321"/>
        </pc:sldMkLst>
        <pc:spChg chg="add del">
          <ac:chgData name="Andrey Gerasimov" userId="2cb7abf7e2165c45" providerId="LiveId" clId="{57289873-CF99-48B0-B8F2-4429722D4301}" dt="2021-04-14T11:12:18.565" v="1964" actId="22"/>
          <ac:spMkLst>
            <pc:docMk/>
            <pc:sldMk cId="461818414" sldId="321"/>
            <ac:spMk id="18" creationId="{5AAF2556-2D72-41B5-974A-C1B0C7B89CF1}"/>
          </ac:spMkLst>
        </pc:spChg>
        <pc:spChg chg="mod">
          <ac:chgData name="Andrey Gerasimov" userId="2cb7abf7e2165c45" providerId="LiveId" clId="{57289873-CF99-48B0-B8F2-4429722D4301}" dt="2021-04-14T10:58:42.502" v="1960" actId="14100"/>
          <ac:spMkLst>
            <pc:docMk/>
            <pc:sldMk cId="461818414" sldId="321"/>
            <ac:spMk id="21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0:57:47.575" v="1901"/>
          <ac:spMkLst>
            <pc:docMk/>
            <pc:sldMk cId="461818414" sldId="321"/>
            <ac:spMk id="22" creationId="{00000000-0000-0000-0000-000000000000}"/>
          </ac:spMkLst>
        </pc:spChg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3839419333" sldId="323"/>
        </pc:sldMkLst>
      </pc:sldChg>
      <pc:sldChg chg="del">
        <pc:chgData name="Andrey Gerasimov" userId="2cb7abf7e2165c45" providerId="LiveId" clId="{57289873-CF99-48B0-B8F2-4429722D4301}" dt="2021-04-14T12:08:35.822" v="2988" actId="47"/>
        <pc:sldMkLst>
          <pc:docMk/>
          <pc:sldMk cId="513633580" sldId="324"/>
        </pc:sldMkLst>
      </pc:sldChg>
      <pc:sldChg chg="addSp modSp add del mod">
        <pc:chgData name="Andrey Gerasimov" userId="2cb7abf7e2165c45" providerId="LiveId" clId="{57289873-CF99-48B0-B8F2-4429722D4301}" dt="2021-04-14T09:03:54.181" v="1440" actId="47"/>
        <pc:sldMkLst>
          <pc:docMk/>
          <pc:sldMk cId="4187696932" sldId="325"/>
        </pc:sldMkLst>
        <pc:spChg chg="mod">
          <ac:chgData name="Andrey Gerasimov" userId="2cb7abf7e2165c45" providerId="LiveId" clId="{57289873-CF99-48B0-B8F2-4429722D4301}" dt="2021-04-14T07:42:35.208" v="992" actId="14100"/>
          <ac:spMkLst>
            <pc:docMk/>
            <pc:sldMk cId="4187696932" sldId="325"/>
            <ac:spMk id="6" creationId="{00000000-0000-0000-0000-000000000000}"/>
          </ac:spMkLst>
        </pc:spChg>
        <pc:spChg chg="add mod">
          <ac:chgData name="Andrey Gerasimov" userId="2cb7abf7e2165c45" providerId="LiveId" clId="{57289873-CF99-48B0-B8F2-4429722D4301}" dt="2021-04-14T08:35:11.444" v="1013" actId="1076"/>
          <ac:spMkLst>
            <pc:docMk/>
            <pc:sldMk cId="4187696932" sldId="325"/>
            <ac:spMk id="7" creationId="{A180FB2E-B386-4DA4-BF4A-EFE073F3F044}"/>
          </ac:spMkLst>
        </pc:spChg>
        <pc:spChg chg="mod">
          <ac:chgData name="Andrey Gerasimov" userId="2cb7abf7e2165c45" providerId="LiveId" clId="{57289873-CF99-48B0-B8F2-4429722D4301}" dt="2021-04-14T07:31:23.790" v="485" actId="20577"/>
          <ac:spMkLst>
            <pc:docMk/>
            <pc:sldMk cId="4187696932" sldId="325"/>
            <ac:spMk id="11" creationId="{00000000-0000-0000-0000-000000000000}"/>
          </ac:spMkLst>
        </pc:spChg>
      </pc:sldChg>
      <pc:sldChg chg="delSp modSp new mod">
        <pc:chgData name="Andrey Gerasimov" userId="2cb7abf7e2165c45" providerId="LiveId" clId="{57289873-CF99-48B0-B8F2-4429722D4301}" dt="2021-04-14T10:18:57.184" v="1443" actId="6549"/>
        <pc:sldMkLst>
          <pc:docMk/>
          <pc:sldMk cId="2588383598" sldId="326"/>
        </pc:sldMkLst>
        <pc:spChg chg="mod">
          <ac:chgData name="Andrey Gerasimov" userId="2cb7abf7e2165c45" providerId="LiveId" clId="{57289873-CF99-48B0-B8F2-4429722D4301}" dt="2021-04-14T10:18:57.184" v="1443" actId="6549"/>
          <ac:spMkLst>
            <pc:docMk/>
            <pc:sldMk cId="2588383598" sldId="326"/>
            <ac:spMk id="2" creationId="{8EDBB7BD-53C5-42B9-B7FF-FB217BAC67B5}"/>
          </ac:spMkLst>
        </pc:spChg>
        <pc:spChg chg="mod">
          <ac:chgData name="Andrey Gerasimov" userId="2cb7abf7e2165c45" providerId="LiveId" clId="{57289873-CF99-48B0-B8F2-4429722D4301}" dt="2021-04-14T08:36:42.474" v="1037" actId="20577"/>
          <ac:spMkLst>
            <pc:docMk/>
            <pc:sldMk cId="2588383598" sldId="326"/>
            <ac:spMk id="3" creationId="{183FC289-AE49-4311-96FC-826E7654A3A0}"/>
          </ac:spMkLst>
        </pc:spChg>
        <pc:spChg chg="del">
          <ac:chgData name="Andrey Gerasimov" userId="2cb7abf7e2165c45" providerId="LiveId" clId="{57289873-CF99-48B0-B8F2-4429722D4301}" dt="2021-04-14T07:24:02.443" v="29" actId="478"/>
          <ac:spMkLst>
            <pc:docMk/>
            <pc:sldMk cId="2588383598" sldId="326"/>
            <ac:spMk id="5" creationId="{210AAEBA-75A5-4323-82BC-39A18EA241A4}"/>
          </ac:spMkLst>
        </pc:spChg>
        <pc:spChg chg="mod">
          <ac:chgData name="Andrey Gerasimov" userId="2cb7abf7e2165c45" providerId="LiveId" clId="{57289873-CF99-48B0-B8F2-4429722D4301}" dt="2021-04-14T07:30:34.550" v="474" actId="20577"/>
          <ac:spMkLst>
            <pc:docMk/>
            <pc:sldMk cId="2588383598" sldId="326"/>
            <ac:spMk id="6" creationId="{0063C470-A570-4F67-BC86-FE38EE8216EC}"/>
          </ac:spMkLst>
        </pc:spChg>
        <pc:spChg chg="del">
          <ac:chgData name="Andrey Gerasimov" userId="2cb7abf7e2165c45" providerId="LiveId" clId="{57289873-CF99-48B0-B8F2-4429722D4301}" dt="2021-04-14T07:30:42.382" v="475" actId="478"/>
          <ac:spMkLst>
            <pc:docMk/>
            <pc:sldMk cId="2588383598" sldId="326"/>
            <ac:spMk id="7" creationId="{B7AB0B19-489E-4B85-8DB4-0EC374E8F64E}"/>
          </ac:spMkLst>
        </pc:spChg>
      </pc:sldChg>
      <pc:sldChg chg="new del">
        <pc:chgData name="Andrey Gerasimov" userId="2cb7abf7e2165c45" providerId="LiveId" clId="{57289873-CF99-48B0-B8F2-4429722D4301}" dt="2021-04-14T07:31:40.340" v="487" actId="47"/>
        <pc:sldMkLst>
          <pc:docMk/>
          <pc:sldMk cId="805175348" sldId="327"/>
        </pc:sldMkLst>
      </pc:sldChg>
      <pc:sldChg chg="addSp delSp modSp add del mod">
        <pc:chgData name="Andrey Gerasimov" userId="2cb7abf7e2165c45" providerId="LiveId" clId="{57289873-CF99-48B0-B8F2-4429722D4301}" dt="2021-04-14T07:39:08.940" v="700" actId="47"/>
        <pc:sldMkLst>
          <pc:docMk/>
          <pc:sldMk cId="1497458788" sldId="327"/>
        </pc:sldMkLst>
        <pc:spChg chg="del">
          <ac:chgData name="Andrey Gerasimov" userId="2cb7abf7e2165c45" providerId="LiveId" clId="{57289873-CF99-48B0-B8F2-4429722D4301}" dt="2021-04-14T07:38:53.426" v="695" actId="21"/>
          <ac:spMkLst>
            <pc:docMk/>
            <pc:sldMk cId="1497458788" sldId="327"/>
            <ac:spMk id="2" creationId="{00000000-0000-0000-0000-000000000000}"/>
          </ac:spMkLst>
        </pc:spChg>
        <pc:spChg chg="add mod">
          <ac:chgData name="Andrey Gerasimov" userId="2cb7abf7e2165c45" providerId="LiveId" clId="{57289873-CF99-48B0-B8F2-4429722D4301}" dt="2021-04-14T07:38:53.426" v="695" actId="21"/>
          <ac:spMkLst>
            <pc:docMk/>
            <pc:sldMk cId="1497458788" sldId="327"/>
            <ac:spMk id="5" creationId="{90432B74-E3B6-41C5-8745-B8A89B7B442E}"/>
          </ac:spMkLst>
        </pc:spChg>
        <pc:spChg chg="del">
          <ac:chgData name="Andrey Gerasimov" userId="2cb7abf7e2165c45" providerId="LiveId" clId="{57289873-CF99-48B0-B8F2-4429722D4301}" dt="2021-04-14T07:38:53.426" v="695" actId="21"/>
          <ac:spMkLst>
            <pc:docMk/>
            <pc:sldMk cId="1497458788" sldId="327"/>
            <ac:spMk id="6" creationId="{00000000-0000-0000-0000-000000000000}"/>
          </ac:spMkLst>
        </pc:spChg>
      </pc:sldChg>
      <pc:sldChg chg="new del">
        <pc:chgData name="Andrey Gerasimov" userId="2cb7abf7e2165c45" providerId="LiveId" clId="{57289873-CF99-48B0-B8F2-4429722D4301}" dt="2021-04-14T07:37:51.406" v="597" actId="47"/>
        <pc:sldMkLst>
          <pc:docMk/>
          <pc:sldMk cId="629806424" sldId="328"/>
        </pc:sldMkLst>
      </pc:sldChg>
      <pc:sldChg chg="new del">
        <pc:chgData name="Andrey Gerasimov" userId="2cb7abf7e2165c45" providerId="LiveId" clId="{57289873-CF99-48B0-B8F2-4429722D4301}" dt="2021-04-14T07:33:50.123" v="493" actId="680"/>
        <pc:sldMkLst>
          <pc:docMk/>
          <pc:sldMk cId="1800643293" sldId="328"/>
        </pc:sldMkLst>
      </pc:sldChg>
      <pc:sldChg chg="addSp delSp modSp new mod">
        <pc:chgData name="Andrey Gerasimov" userId="2cb7abf7e2165c45" providerId="LiveId" clId="{57289873-CF99-48B0-B8F2-4429722D4301}" dt="2021-04-14T08:59:55.089" v="1439" actId="20577"/>
        <pc:sldMkLst>
          <pc:docMk/>
          <pc:sldMk cId="2562729660" sldId="328"/>
        </pc:sldMkLst>
        <pc:spChg chg="del">
          <ac:chgData name="Andrey Gerasimov" userId="2cb7abf7e2165c45" providerId="LiveId" clId="{57289873-CF99-48B0-B8F2-4429722D4301}" dt="2021-04-14T07:38:58.120" v="697" actId="478"/>
          <ac:spMkLst>
            <pc:docMk/>
            <pc:sldMk cId="2562729660" sldId="328"/>
            <ac:spMk id="2" creationId="{4C78D8F6-C128-4712-B0C8-CB1E294B7286}"/>
          </ac:spMkLst>
        </pc:spChg>
        <pc:spChg chg="del">
          <ac:chgData name="Andrey Gerasimov" userId="2cb7abf7e2165c45" providerId="LiveId" clId="{57289873-CF99-48B0-B8F2-4429722D4301}" dt="2021-04-14T07:39:05.268" v="699" actId="478"/>
          <ac:spMkLst>
            <pc:docMk/>
            <pc:sldMk cId="2562729660" sldId="328"/>
            <ac:spMk id="3" creationId="{8B6DD27F-0E24-4CA5-AFE8-29BFC9265390}"/>
          </ac:spMkLst>
        </pc:spChg>
        <pc:spChg chg="del">
          <ac:chgData name="Andrey Gerasimov" userId="2cb7abf7e2165c45" providerId="LiveId" clId="{57289873-CF99-48B0-B8F2-4429722D4301}" dt="2021-04-14T07:39:00.152" v="698" actId="478"/>
          <ac:spMkLst>
            <pc:docMk/>
            <pc:sldMk cId="2562729660" sldId="328"/>
            <ac:spMk id="5" creationId="{95F7D928-85EC-4908-85A1-958334ED52D9}"/>
          </ac:spMkLst>
        </pc:spChg>
        <pc:spChg chg="mod">
          <ac:chgData name="Andrey Gerasimov" userId="2cb7abf7e2165c45" providerId="LiveId" clId="{57289873-CF99-48B0-B8F2-4429722D4301}" dt="2021-04-14T07:42:50.114" v="993"/>
          <ac:spMkLst>
            <pc:docMk/>
            <pc:sldMk cId="2562729660" sldId="328"/>
            <ac:spMk id="6" creationId="{481BE591-8709-4547-B73A-0E6D6BD6FCE5}"/>
          </ac:spMkLst>
        </pc:spChg>
        <pc:spChg chg="mod">
          <ac:chgData name="Andrey Gerasimov" userId="2cb7abf7e2165c45" providerId="LiveId" clId="{57289873-CF99-48B0-B8F2-4429722D4301}" dt="2021-04-14T07:38:40.808" v="694" actId="1076"/>
          <ac:spMkLst>
            <pc:docMk/>
            <pc:sldMk cId="2562729660" sldId="328"/>
            <ac:spMk id="7" creationId="{19DFA62A-5F6F-4138-AC54-40306A47E176}"/>
          </ac:spMkLst>
        </pc:spChg>
        <pc:spChg chg="add del mod">
          <ac:chgData name="Andrey Gerasimov" userId="2cb7abf7e2165c45" providerId="LiveId" clId="{57289873-CF99-48B0-B8F2-4429722D4301}" dt="2021-04-14T07:43:31.152" v="994" actId="478"/>
          <ac:spMkLst>
            <pc:docMk/>
            <pc:sldMk cId="2562729660" sldId="328"/>
            <ac:spMk id="8" creationId="{ACF61ED2-9A59-442E-A51A-AA7EE91EC6F3}"/>
          </ac:spMkLst>
        </pc:spChg>
        <pc:spChg chg="add mod">
          <ac:chgData name="Andrey Gerasimov" userId="2cb7abf7e2165c45" providerId="LiveId" clId="{57289873-CF99-48B0-B8F2-4429722D4301}" dt="2021-04-14T07:38:54.772" v="696"/>
          <ac:spMkLst>
            <pc:docMk/>
            <pc:sldMk cId="2562729660" sldId="328"/>
            <ac:spMk id="9" creationId="{4F747E00-338A-40B7-9B79-7972F763F53B}"/>
          </ac:spMkLst>
        </pc:spChg>
        <pc:spChg chg="add del mod">
          <ac:chgData name="Andrey Gerasimov" userId="2cb7abf7e2165c45" providerId="LiveId" clId="{57289873-CF99-48B0-B8F2-4429722D4301}" dt="2021-04-14T08:37:41.039" v="1052" actId="21"/>
          <ac:spMkLst>
            <pc:docMk/>
            <pc:sldMk cId="2562729660" sldId="328"/>
            <ac:spMk id="10" creationId="{9BD095B5-28ED-4320-9BDB-01F7E28B11FA}"/>
          </ac:spMkLst>
        </pc:spChg>
        <pc:spChg chg="add del mod">
          <ac:chgData name="Andrey Gerasimov" userId="2cb7abf7e2165c45" providerId="LiveId" clId="{57289873-CF99-48B0-B8F2-4429722D4301}" dt="2021-04-14T08:37:37.763" v="1050"/>
          <ac:spMkLst>
            <pc:docMk/>
            <pc:sldMk cId="2562729660" sldId="328"/>
            <ac:spMk id="11" creationId="{81160B0C-730A-4129-A30C-4805283EF660}"/>
          </ac:spMkLst>
        </pc:spChg>
        <pc:spChg chg="add del mod">
          <ac:chgData name="Andrey Gerasimov" userId="2cb7abf7e2165c45" providerId="LiveId" clId="{57289873-CF99-48B0-B8F2-4429722D4301}" dt="2021-04-14T08:37:33.764" v="1045"/>
          <ac:spMkLst>
            <pc:docMk/>
            <pc:sldMk cId="2562729660" sldId="328"/>
            <ac:spMk id="12" creationId="{7C8C695C-A27E-4C9A-A686-A0955A879FCE}"/>
          </ac:spMkLst>
        </pc:spChg>
        <pc:spChg chg="add mod">
          <ac:chgData name="Andrey Gerasimov" userId="2cb7abf7e2165c45" providerId="LiveId" clId="{57289873-CF99-48B0-B8F2-4429722D4301}" dt="2021-04-14T08:38:16.498" v="1062" actId="255"/>
          <ac:spMkLst>
            <pc:docMk/>
            <pc:sldMk cId="2562729660" sldId="328"/>
            <ac:spMk id="13" creationId="{8DBCD554-9BD2-40BA-925A-E5712DEB7ADF}"/>
          </ac:spMkLst>
        </pc:spChg>
        <pc:spChg chg="add mod">
          <ac:chgData name="Andrey Gerasimov" userId="2cb7abf7e2165c45" providerId="LiveId" clId="{57289873-CF99-48B0-B8F2-4429722D4301}" dt="2021-04-14T08:59:55.089" v="1439" actId="20577"/>
          <ac:spMkLst>
            <pc:docMk/>
            <pc:sldMk cId="2562729660" sldId="328"/>
            <ac:spMk id="14" creationId="{A2A42463-2A74-44C5-9067-CDF030DF5CE0}"/>
          </ac:spMkLst>
        </pc:spChg>
      </pc:sldChg>
      <pc:sldChg chg="addSp delSp modSp add mod ord">
        <pc:chgData name="Andrey Gerasimov" userId="2cb7abf7e2165c45" providerId="LiveId" clId="{57289873-CF99-48B0-B8F2-4429722D4301}" dt="2021-04-14T10:36:06.127" v="1804"/>
        <pc:sldMkLst>
          <pc:docMk/>
          <pc:sldMk cId="1069868771" sldId="329"/>
        </pc:sldMkLst>
        <pc:spChg chg="mod">
          <ac:chgData name="Andrey Gerasimov" userId="2cb7abf7e2165c45" providerId="LiveId" clId="{57289873-CF99-48B0-B8F2-4429722D4301}" dt="2021-04-14T10:34:53.602" v="1793" actId="1076"/>
          <ac:spMkLst>
            <pc:docMk/>
            <pc:sldMk cId="1069868771" sldId="329"/>
            <ac:spMk id="7" creationId="{19DFA62A-5F6F-4138-AC54-40306A47E176}"/>
          </ac:spMkLst>
        </pc:spChg>
        <pc:spChg chg="mod">
          <ac:chgData name="Andrey Gerasimov" userId="2cb7abf7e2165c45" providerId="LiveId" clId="{57289873-CF99-48B0-B8F2-4429722D4301}" dt="2021-04-14T10:35:32.609" v="1800" actId="14100"/>
          <ac:spMkLst>
            <pc:docMk/>
            <pc:sldMk cId="1069868771" sldId="329"/>
            <ac:spMk id="9" creationId="{4F747E00-338A-40B7-9B79-7972F763F53B}"/>
          </ac:spMkLst>
        </pc:spChg>
        <pc:spChg chg="mod">
          <ac:chgData name="Andrey Gerasimov" userId="2cb7abf7e2165c45" providerId="LiveId" clId="{57289873-CF99-48B0-B8F2-4429722D4301}" dt="2021-04-14T10:35:28.800" v="1799" actId="14100"/>
          <ac:spMkLst>
            <pc:docMk/>
            <pc:sldMk cId="1069868771" sldId="329"/>
            <ac:spMk id="13" creationId="{8DBCD554-9BD2-40BA-925A-E5712DEB7ADF}"/>
          </ac:spMkLst>
        </pc:spChg>
        <pc:spChg chg="del mod">
          <ac:chgData name="Andrey Gerasimov" userId="2cb7abf7e2165c45" providerId="LiveId" clId="{57289873-CF99-48B0-B8F2-4429722D4301}" dt="2021-04-14T10:34:33.826" v="1788" actId="478"/>
          <ac:spMkLst>
            <pc:docMk/>
            <pc:sldMk cId="1069868771" sldId="329"/>
            <ac:spMk id="14" creationId="{A2A42463-2A74-44C5-9067-CDF030DF5CE0}"/>
          </ac:spMkLst>
        </pc:spChg>
        <pc:picChg chg="add mod">
          <ac:chgData name="Andrey Gerasimov" userId="2cb7abf7e2165c45" providerId="LiveId" clId="{57289873-CF99-48B0-B8F2-4429722D4301}" dt="2021-04-14T10:35:45.746" v="1802" actId="1076"/>
          <ac:picMkLst>
            <pc:docMk/>
            <pc:sldMk cId="1069868771" sldId="329"/>
            <ac:picMk id="8" creationId="{B3C61ADC-08B4-4C21-B4C8-A2B8410E1DB0}"/>
          </ac:picMkLst>
        </pc:picChg>
      </pc:sldChg>
      <pc:sldChg chg="addSp delSp modSp add mod">
        <pc:chgData name="Andrey Gerasimov" userId="2cb7abf7e2165c45" providerId="LiveId" clId="{57289873-CF99-48B0-B8F2-4429722D4301}" dt="2021-04-14T11:26:22.909" v="2228" actId="20577"/>
        <pc:sldMkLst>
          <pc:docMk/>
          <pc:sldMk cId="1003673937" sldId="330"/>
        </pc:sldMkLst>
        <pc:spChg chg="mod">
          <ac:chgData name="Andrey Gerasimov" userId="2cb7abf7e2165c45" providerId="LiveId" clId="{57289873-CF99-48B0-B8F2-4429722D4301}" dt="2021-04-14T11:13:03.836" v="1977" actId="20577"/>
          <ac:spMkLst>
            <pc:docMk/>
            <pc:sldMk cId="1003673937" sldId="330"/>
            <ac:spMk id="9" creationId="{00000000-0000-0000-0000-000000000000}"/>
          </ac:spMkLst>
        </pc:spChg>
        <pc:spChg chg="del">
          <ac:chgData name="Andrey Gerasimov" userId="2cb7abf7e2165c45" providerId="LiveId" clId="{57289873-CF99-48B0-B8F2-4429722D4301}" dt="2021-04-14T11:14:08.717" v="2004" actId="478"/>
          <ac:spMkLst>
            <pc:docMk/>
            <pc:sldMk cId="1003673937" sldId="330"/>
            <ac:spMk id="13" creationId="{00000000-0000-0000-0000-000000000000}"/>
          </ac:spMkLst>
        </pc:spChg>
        <pc:spChg chg="del mod">
          <ac:chgData name="Andrey Gerasimov" userId="2cb7abf7e2165c45" providerId="LiveId" clId="{57289873-CF99-48B0-B8F2-4429722D4301}" dt="2021-04-14T11:14:12.046" v="2006" actId="478"/>
          <ac:spMkLst>
            <pc:docMk/>
            <pc:sldMk cId="1003673937" sldId="330"/>
            <ac:spMk id="14" creationId="{00000000-0000-0000-0000-000000000000}"/>
          </ac:spMkLst>
        </pc:spChg>
        <pc:spChg chg="del mod">
          <ac:chgData name="Andrey Gerasimov" userId="2cb7abf7e2165c45" providerId="LiveId" clId="{57289873-CF99-48B0-B8F2-4429722D4301}" dt="2021-04-14T11:14:16.410" v="2009" actId="478"/>
          <ac:spMkLst>
            <pc:docMk/>
            <pc:sldMk cId="1003673937" sldId="330"/>
            <ac:spMk id="15" creationId="{00000000-0000-0000-0000-000000000000}"/>
          </ac:spMkLst>
        </pc:spChg>
        <pc:spChg chg="mod">
          <ac:chgData name="Andrey Gerasimov" userId="2cb7abf7e2165c45" providerId="LiveId" clId="{57289873-CF99-48B0-B8F2-4429722D4301}" dt="2021-04-14T11:14:41.292" v="2018" actId="1076"/>
          <ac:spMkLst>
            <pc:docMk/>
            <pc:sldMk cId="1003673937" sldId="330"/>
            <ac:spMk id="16" creationId="{00000000-0000-0000-0000-000000000000}"/>
          </ac:spMkLst>
        </pc:spChg>
        <pc:graphicFrameChg chg="add del mod modGraphic">
          <ac:chgData name="Andrey Gerasimov" userId="2cb7abf7e2165c45" providerId="LiveId" clId="{57289873-CF99-48B0-B8F2-4429722D4301}" dt="2021-04-14T11:26:22.909" v="2228" actId="20577"/>
          <ac:graphicFrameMkLst>
            <pc:docMk/>
            <pc:sldMk cId="1003673937" sldId="330"/>
            <ac:graphicFrameMk id="6" creationId="{00000000-0000-0000-0000-000000000000}"/>
          </ac:graphicFrameMkLst>
        </pc:graphicFrameChg>
      </pc:sldChg>
      <pc:sldChg chg="addSp delSp modSp add mod">
        <pc:chgData name="Andrey Gerasimov" userId="2cb7abf7e2165c45" providerId="LiveId" clId="{57289873-CF99-48B0-B8F2-4429722D4301}" dt="2021-04-14T12:08:21.025" v="2987" actId="14100"/>
        <pc:sldMkLst>
          <pc:docMk/>
          <pc:sldMk cId="151103767" sldId="331"/>
        </pc:sldMkLst>
        <pc:spChg chg="mod">
          <ac:chgData name="Andrey Gerasimov" userId="2cb7abf7e2165c45" providerId="LiveId" clId="{57289873-CF99-48B0-B8F2-4429722D4301}" dt="2021-04-14T11:46:17.758" v="2518" actId="1076"/>
          <ac:spMkLst>
            <pc:docMk/>
            <pc:sldMk cId="151103767" sldId="331"/>
            <ac:spMk id="2" creationId="{00000000-0000-0000-0000-000000000000}"/>
          </ac:spMkLst>
        </pc:spChg>
        <pc:spChg chg="add del mod">
          <ac:chgData name="Andrey Gerasimov" userId="2cb7abf7e2165c45" providerId="LiveId" clId="{57289873-CF99-48B0-B8F2-4429722D4301}" dt="2021-04-14T11:42:39.590" v="2287" actId="478"/>
          <ac:spMkLst>
            <pc:docMk/>
            <pc:sldMk cId="151103767" sldId="331"/>
            <ac:spMk id="5" creationId="{7FC0C491-E694-4DA9-B249-67D0C1962D90}"/>
          </ac:spMkLst>
        </pc:spChg>
        <pc:spChg chg="add del mod">
          <ac:chgData name="Andrey Gerasimov" userId="2cb7abf7e2165c45" providerId="LiveId" clId="{57289873-CF99-48B0-B8F2-4429722D4301}" dt="2021-04-14T11:43:35.406" v="2296" actId="478"/>
          <ac:spMkLst>
            <pc:docMk/>
            <pc:sldMk cId="151103767" sldId="331"/>
            <ac:spMk id="7" creationId="{1A96EEA3-5A5D-485C-9CBF-9A3FBF731232}"/>
          </ac:spMkLst>
        </pc:spChg>
        <pc:spChg chg="del">
          <ac:chgData name="Andrey Gerasimov" userId="2cb7abf7e2165c45" providerId="LiveId" clId="{57289873-CF99-48B0-B8F2-4429722D4301}" dt="2021-04-14T11:43:49.441" v="2298" actId="478"/>
          <ac:spMkLst>
            <pc:docMk/>
            <pc:sldMk cId="151103767" sldId="331"/>
            <ac:spMk id="8" creationId="{00000000-0000-0000-0000-000000000000}"/>
          </ac:spMkLst>
        </pc:spChg>
        <pc:spChg chg="add del mod">
          <ac:chgData name="Andrey Gerasimov" userId="2cb7abf7e2165c45" providerId="LiveId" clId="{57289873-CF99-48B0-B8F2-4429722D4301}" dt="2021-04-14T11:43:51.598" v="2299" actId="478"/>
          <ac:spMkLst>
            <pc:docMk/>
            <pc:sldMk cId="151103767" sldId="331"/>
            <ac:spMk id="10" creationId="{103AC3EC-1F8B-4E52-B84B-FEF909392D44}"/>
          </ac:spMkLst>
        </pc:spChg>
        <pc:spChg chg="add mod">
          <ac:chgData name="Andrey Gerasimov" userId="2cb7abf7e2165c45" providerId="LiveId" clId="{57289873-CF99-48B0-B8F2-4429722D4301}" dt="2021-04-14T12:08:21.025" v="2987" actId="14100"/>
          <ac:spMkLst>
            <pc:docMk/>
            <pc:sldMk cId="151103767" sldId="331"/>
            <ac:spMk id="16" creationId="{939E21FD-9B0F-4620-A6F9-38B358162FD5}"/>
          </ac:spMkLst>
        </pc:spChg>
        <pc:spChg chg="del mod">
          <ac:chgData name="Andrey Gerasimov" userId="2cb7abf7e2165c45" providerId="LiveId" clId="{57289873-CF99-48B0-B8F2-4429722D4301}" dt="2021-04-14T11:42:37.096" v="2286" actId="478"/>
          <ac:spMkLst>
            <pc:docMk/>
            <pc:sldMk cId="151103767" sldId="331"/>
            <ac:spMk id="17" creationId="{00000000-0000-0000-0000-000000000000}"/>
          </ac:spMkLst>
        </pc:spChg>
        <pc:spChg chg="del">
          <ac:chgData name="Andrey Gerasimov" userId="2cb7abf7e2165c45" providerId="LiveId" clId="{57289873-CF99-48B0-B8F2-4429722D4301}" dt="2021-04-14T11:42:43.306" v="2288" actId="478"/>
          <ac:spMkLst>
            <pc:docMk/>
            <pc:sldMk cId="151103767" sldId="331"/>
            <ac:spMk id="18" creationId="{00000000-0000-0000-0000-000000000000}"/>
          </ac:spMkLst>
        </pc:spChg>
        <pc:spChg chg="add mod">
          <ac:chgData name="Andrey Gerasimov" userId="2cb7abf7e2165c45" providerId="LiveId" clId="{57289873-CF99-48B0-B8F2-4429722D4301}" dt="2021-04-14T12:08:08.705" v="2986" actId="14100"/>
          <ac:spMkLst>
            <pc:docMk/>
            <pc:sldMk cId="151103767" sldId="331"/>
            <ac:spMk id="19" creationId="{98A45EAF-5229-4BFE-A473-5F66C2A47F2E}"/>
          </ac:spMkLst>
        </pc:spChg>
      </pc:sldChg>
      <pc:sldMasterChg chg="add del addSldLayout delSldLayout">
        <pc:chgData name="Andrey Gerasimov" userId="2cb7abf7e2165c45" providerId="LiveId" clId="{57289873-CF99-48B0-B8F2-4429722D4301}" dt="2021-04-14T09:03:54.181" v="1440" actId="47"/>
        <pc:sldMasterMkLst>
          <pc:docMk/>
          <pc:sldMasterMk cId="2900664827" sldId="2147483718"/>
        </pc:sldMasterMkLst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4159422864" sldId="2147483719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878854807" sldId="2147483720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4033426691" sldId="2147483721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2774103211" sldId="2147483722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3957809716" sldId="2147483723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772916714" sldId="2147483724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774795594" sldId="2147483725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2426317914" sldId="2147483726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62960284" sldId="2147483727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504242192" sldId="2147483728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2228805144" sldId="2147483729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390717362" sldId="2147483730"/>
          </pc:sldLayoutMkLst>
        </pc:sldLayoutChg>
        <pc:sldLayoutChg chg="add del">
          <pc:chgData name="Andrey Gerasimov" userId="2cb7abf7e2165c45" providerId="LiveId" clId="{57289873-CF99-48B0-B8F2-4429722D4301}" dt="2021-04-14T09:03:54.181" v="1440" actId="47"/>
          <pc:sldLayoutMkLst>
            <pc:docMk/>
            <pc:sldMasterMk cId="2900664827" sldId="2147483718"/>
            <pc:sldLayoutMk cId="1827635377" sldId="214748373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Лист1!$M$28:$O$28</c:f>
              <c:strCache>
                <c:ptCount val="3"/>
                <c:pt idx="0">
                  <c:v>ОЭС Востока</c:v>
                </c:pt>
                <c:pt idx="1">
                  <c:v>80</c:v>
                </c:pt>
                <c:pt idx="2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Лист1!$N$28:$O$28</c:f>
              <c:numCache>
                <c:formatCode>General</c:formatCode>
                <c:ptCount val="2"/>
                <c:pt idx="0">
                  <c:v>80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Лист1!$M$29:$O$29</c:f>
              <c:strCache>
                <c:ptCount val="3"/>
                <c:pt idx="0">
                  <c:v>ОЭС Сибири</c:v>
                </c:pt>
                <c:pt idx="1">
                  <c:v>64</c:v>
                </c:pt>
                <c:pt idx="2">
                  <c:v>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Лист1!$N$29:$O$29</c:f>
              <c:numCache>
                <c:formatCode>General</c:formatCode>
                <c:ptCount val="2"/>
                <c:pt idx="0">
                  <c:v>64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Лист1!$M$30:$O$30</c:f>
              <c:strCache>
                <c:ptCount val="3"/>
                <c:pt idx="0">
                  <c:v>ОЭС Урала</c:v>
                </c:pt>
                <c:pt idx="1">
                  <c:v>123</c:v>
                </c:pt>
                <c:pt idx="2">
                  <c:v>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Лист1!$N$30:$O$30</c:f>
              <c:numCache>
                <c:formatCode>General</c:formatCode>
                <c:ptCount val="2"/>
                <c:pt idx="0">
                  <c:v>123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Лист1!$M$31:$O$31</c:f>
              <c:strCache>
                <c:ptCount val="3"/>
                <c:pt idx="0">
                  <c:v>ОЭС Средней Волги</c:v>
                </c:pt>
                <c:pt idx="1">
                  <c:v>125</c:v>
                </c:pt>
                <c:pt idx="2">
                  <c:v>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Лист1!$N$31:$O$31</c:f>
              <c:numCache>
                <c:formatCode>General</c:formatCode>
                <c:ptCount val="2"/>
                <c:pt idx="0">
                  <c:v>125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Лист1!$M$32:$O$32</c:f>
              <c:strCache>
                <c:ptCount val="3"/>
                <c:pt idx="0">
                  <c:v>ОЭС Юга</c:v>
                </c:pt>
                <c:pt idx="1">
                  <c:v>175</c:v>
                </c:pt>
                <c:pt idx="2">
                  <c:v>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Лист1!$N$32:$O$32</c:f>
              <c:numCache>
                <c:formatCode>General</c:formatCode>
                <c:ptCount val="2"/>
                <c:pt idx="0">
                  <c:v>175</c:v>
                </c:pt>
                <c:pt idx="1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Лист1!$M$33:$O$33</c:f>
              <c:strCache>
                <c:ptCount val="3"/>
                <c:pt idx="0">
                  <c:v>ОЭС Центра</c:v>
                </c:pt>
                <c:pt idx="1">
                  <c:v>25</c:v>
                </c:pt>
                <c:pt idx="2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Лист1!$N$33:$O$33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Лист1!$M$34:$O$34</c:f>
              <c:strCache>
                <c:ptCount val="3"/>
                <c:pt idx="0">
                  <c:v>ОЭС Северо-Запада</c:v>
                </c:pt>
                <c:pt idx="1">
                  <c:v>25</c:v>
                </c:pt>
                <c:pt idx="2">
                  <c:v>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Лист1!$N$27:$O$27</c:f>
              <c:strCache>
                <c:ptCount val="2"/>
                <c:pt idx="0">
                  <c:v>Правильно</c:v>
                </c:pt>
                <c:pt idx="1">
                  <c:v>Неправильно</c:v>
                </c:pt>
              </c:strCache>
            </c:strRef>
          </c:cat>
          <c:val>
            <c:numRef>
              <c:f>Лист1!$N$34:$O$34</c:f>
              <c:numCache>
                <c:formatCode>General</c:formatCode>
                <c:ptCount val="2"/>
                <c:pt idx="0">
                  <c:v>25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740728"/>
        <c:axId val="143741120"/>
      </c:barChart>
      <c:catAx>
        <c:axId val="14374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41120"/>
        <c:crosses val="autoZero"/>
        <c:auto val="1"/>
        <c:lblAlgn val="ctr"/>
        <c:lblOffset val="100"/>
        <c:noMultiLvlLbl val="0"/>
      </c:catAx>
      <c:valAx>
        <c:axId val="1437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Среднее количество действий в 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4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44006999125111"/>
          <c:y val="5.5322526881736098E-2"/>
          <c:w val="0.25289326334208223"/>
          <c:h val="0.8708361414884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Здесь можно писать заголовок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2CBE-0DA7-4E5A-BD61-0BC05DE2411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4C5E-4CB7-4E43-9873-876B4F84B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2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Здесь можно писать заголовок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E8950-DA1A-4685-8152-2116C465A66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28D-2C9B-4845-98CE-99F038BB3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98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8066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рисунке видно, что в ЭС происходят</a:t>
            </a:r>
            <a:r>
              <a:rPr lang="ru-RU" baseline="0" dirty="0" smtClean="0"/>
              <a:t> неправильные срабатывания устройств РЗА.</a:t>
            </a:r>
          </a:p>
          <a:p>
            <a:r>
              <a:rPr lang="ru-RU" baseline="0" dirty="0" smtClean="0"/>
              <a:t>Наша задача – свести количество неправильных срабатываний к минимуму.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2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наш взгляд,</a:t>
            </a:r>
            <a:r>
              <a:rPr lang="ru-RU" baseline="0" dirty="0" smtClean="0"/>
              <a:t> установка на энергообъектах сертифицированных устройств РЗА, позволит улучшить статистику </a:t>
            </a:r>
            <a:r>
              <a:rPr lang="ru-RU" dirty="0" smtClean="0"/>
              <a:t>работы устройств РЗА </a:t>
            </a:r>
            <a:r>
              <a:rPr lang="ru-RU" dirty="0" smtClean="0"/>
              <a:t>в том числе по </a:t>
            </a:r>
            <a:r>
              <a:rPr lang="ru-RU" dirty="0" smtClean="0"/>
              <a:t>видам организационных причин.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9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Анализ документации в процедуре сертификации способствует улучшению качества, полноты и ясности эксплуатационной документации, что снижает риск ошибок персонала при монтаже, наладке и эксплуатации устройств.</a:t>
            </a:r>
          </a:p>
          <a:p>
            <a:r>
              <a:rPr lang="ru-RU" baseline="0" dirty="0" smtClean="0"/>
              <a:t>Испытания дают четкую и наглядную картину о соответствии заявленных производителем функций Стандартам организации АО «СО ЕЭС» </a:t>
            </a:r>
          </a:p>
          <a:p>
            <a:r>
              <a:rPr lang="ru-RU" baseline="0" dirty="0" smtClean="0"/>
              <a:t>Как результат: Предсказуемая работа устройств РЗА, независимо от производителя устройства или реализованного алгоритма.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8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Современный программно-аппаратный</a:t>
            </a:r>
            <a:r>
              <a:rPr lang="ru-RU" baseline="0" dirty="0" smtClean="0"/>
              <a:t> комплекс реального времени (ПАК РВ) позволят проводить испытания алгоритмов устройства РЗА любой сложности и назначения.</a:t>
            </a:r>
          </a:p>
          <a:p>
            <a:r>
              <a:rPr lang="ru-RU" dirty="0" smtClean="0"/>
              <a:t>А персонал, работающий на ПАК РВ, способен грамотно</a:t>
            </a:r>
            <a:r>
              <a:rPr lang="ru-RU" baseline="0" dirty="0" smtClean="0"/>
              <a:t> анализировать полученные результаты, выявляя малейшие отступления в работе устройств от предъявляемых нормативной документацией.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Каждое испытание – это бесценный опыт</a:t>
            </a:r>
            <a:r>
              <a:rPr lang="ru-RU" baseline="0" dirty="0" smtClean="0"/>
              <a:t> и очередной шаг на пути к надежному функционированию ЕЭС.</a:t>
            </a:r>
            <a:endParaRPr lang="ru-RU" dirty="0" smtClean="0"/>
          </a:p>
          <a:p>
            <a:r>
              <a:rPr lang="ru-RU" dirty="0" smtClean="0"/>
              <a:t>Слаженная</a:t>
            </a:r>
            <a:r>
              <a:rPr lang="ru-RU" baseline="0" dirty="0" smtClean="0"/>
              <a:t> работа </a:t>
            </a:r>
            <a:r>
              <a:rPr lang="ru-RU" dirty="0" smtClean="0"/>
              <a:t>экспертов органа</a:t>
            </a:r>
            <a:r>
              <a:rPr lang="ru-RU" baseline="0" dirty="0" smtClean="0"/>
              <a:t> </a:t>
            </a:r>
            <a:r>
              <a:rPr lang="ru-RU" dirty="0" smtClean="0"/>
              <a:t>по добровольной сертификации</a:t>
            </a:r>
            <a:r>
              <a:rPr lang="ru-RU" baseline="0" dirty="0" smtClean="0"/>
              <a:t> </a:t>
            </a:r>
            <a:r>
              <a:rPr lang="ru-RU" baseline="0" dirty="0" smtClean="0"/>
              <a:t>(ОДС)</a:t>
            </a:r>
            <a:r>
              <a:rPr lang="ru-RU" dirty="0" smtClean="0"/>
              <a:t> </a:t>
            </a:r>
            <a:r>
              <a:rPr lang="ru-RU" dirty="0" smtClean="0"/>
              <a:t>и специалистов</a:t>
            </a:r>
            <a:r>
              <a:rPr lang="ru-RU" baseline="0" dirty="0" smtClean="0"/>
              <a:t> службы внедрения противоаварийной автоматики </a:t>
            </a:r>
            <a:r>
              <a:rPr lang="ru-RU" baseline="0" dirty="0" smtClean="0"/>
              <a:t>(СВПРА) </a:t>
            </a:r>
            <a:r>
              <a:rPr lang="ru-RU" baseline="0" dirty="0" smtClean="0"/>
              <a:t>позволяет не просто выдавать сертификаты, а </a:t>
            </a:r>
            <a:r>
              <a:rPr lang="ru-RU" dirty="0" smtClean="0"/>
              <a:t>аккумулировать опыт испытаний всех российских и зарубежных производителей,</a:t>
            </a:r>
            <a:r>
              <a:rPr lang="ru-RU" baseline="0" dirty="0" smtClean="0"/>
              <a:t> что позволяет качественно анализировать правильность работы устройств РЗА и совершенствовать нормативно-техническую документацию для последующих испытаний.</a:t>
            </a:r>
            <a:endParaRPr lang="ru-RU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Устройство</a:t>
            </a:r>
            <a:r>
              <a:rPr lang="ru-RU" baseline="0" dirty="0" smtClean="0"/>
              <a:t>, поступившее на испытание, - это то же устройство, что еще вчера поставили или завтра планируют поставить на </a:t>
            </a:r>
            <a:r>
              <a:rPr lang="ru-RU" baseline="0" dirty="0" err="1" smtClean="0"/>
              <a:t>энергообъект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Лишь малая часть испытаний прошла от первого до последнего опыта без нареканий. При испытании большинства устройств, экспертами ОДС и СВПРА выявлялись недочеты и испытания продолжались только после их исправлений.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Функциональные</a:t>
            </a:r>
            <a:r>
              <a:rPr lang="ru-RU" baseline="0" dirty="0" smtClean="0"/>
              <a:t> испытания устройств – важное дело, которое необходимо продолжать и расширять перечень испытываемых функций РЗ и ПА.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Здесь можно писать заголовок слайда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3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739E4D-6D07-4D3B-A0F2-CD3FE6D1A6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7" r:id="rId3"/>
    <p:sldLayoutId id="2147483714" r:id="rId4"/>
    <p:sldLayoutId id="2147483712" r:id="rId5"/>
    <p:sldLayoutId id="2147483707" r:id="rId6"/>
    <p:sldLayoutId id="2147483708" r:id="rId7"/>
    <p:sldLayoutId id="2147483710" r:id="rId8"/>
    <p:sldLayoutId id="2147483709" r:id="rId9"/>
    <p:sldLayoutId id="2147483702" r:id="rId10"/>
    <p:sldLayoutId id="2147483703" r:id="rId11"/>
    <p:sldLayoutId id="2147483716" r:id="rId12"/>
    <p:sldLayoutId id="214748371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84312" y="2284103"/>
            <a:ext cx="5208813" cy="960705"/>
          </a:xfrm>
        </p:spPr>
        <p:txBody>
          <a:bodyPr/>
          <a:lstStyle/>
          <a:p>
            <a:r>
              <a:rPr lang="ru-RU" sz="1600" cap="all" dirty="0" smtClean="0"/>
              <a:t>СЕРТИФИКАЦИЯ УСТРОЙСТВ РЗА В СИСТЕМЕ ДОБРОВОЛЬНОЙ СЕРТИФИКАЦИИ СО ЕЭС.</a:t>
            </a:r>
            <a:br>
              <a:rPr lang="ru-RU" sz="1600" cap="all" dirty="0" smtClean="0"/>
            </a:br>
            <a:r>
              <a:rPr lang="ru-RU" sz="1600" cap="all" dirty="0" smtClean="0"/>
              <a:t>ОПЫТ И ПЕРСПЕКТИВЫ</a:t>
            </a:r>
            <a:endParaRPr lang="ru-RU" sz="1600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426876" cy="269322"/>
          </a:xfrm>
        </p:spPr>
        <p:txBody>
          <a:bodyPr>
            <a:normAutofit/>
          </a:bodyPr>
          <a:lstStyle/>
          <a:p>
            <a:r>
              <a:rPr lang="ru-RU" dirty="0" smtClean="0"/>
              <a:t>Санкт-Петербург </a:t>
            </a:r>
            <a:r>
              <a:rPr lang="ru-RU" dirty="0"/>
              <a:t>2021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ntcees.ru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87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DBB7BD-53C5-42B9-B7FF-FB217BAC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9" y="988716"/>
            <a:ext cx="7241832" cy="469603"/>
          </a:xfrm>
        </p:spPr>
        <p:txBody>
          <a:bodyPr/>
          <a:lstStyle/>
          <a:p>
            <a:r>
              <a:rPr lang="ru-RU" dirty="0" smtClean="0"/>
              <a:t>Цель сертификации устройств РЗА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3FC289-AE49-4311-96FC-826E7654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30" y="2009669"/>
            <a:ext cx="8170380" cy="854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smtClean="0"/>
              <a:t>Предсказуемая и правильная работа устройств РЗА как в аварийных, так и в нормальных режимах ЭС, независимо от производителя и сложности алгоритма</a:t>
            </a:r>
            <a:endParaRPr lang="ru-RU" sz="1400" dirty="0"/>
          </a:p>
          <a:p>
            <a:pPr lvl="1">
              <a:lnSpc>
                <a:spcPct val="100000"/>
              </a:lnSpc>
            </a:pPr>
            <a:endParaRPr lang="ru-RU" sz="1400" kern="0" dirty="0"/>
          </a:p>
          <a:p>
            <a:pPr>
              <a:lnSpc>
                <a:spcPct val="100000"/>
              </a:lnSpc>
            </a:pPr>
            <a:endParaRPr lang="ru-RU" sz="1400" kern="0" dirty="0"/>
          </a:p>
          <a:p>
            <a:pPr lvl="1">
              <a:lnSpc>
                <a:spcPct val="100000"/>
              </a:lnSpc>
            </a:pPr>
            <a:endParaRPr lang="ru-RU" sz="1400" kern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623996-E9B4-4B6F-82DB-2E66D560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063C470-A570-4F67-BC86-FE38EE821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319435"/>
              </p:ext>
            </p:extLst>
          </p:nvPr>
        </p:nvGraphicFramePr>
        <p:xfrm>
          <a:off x="605329" y="2934119"/>
          <a:ext cx="7500701" cy="305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83FC289-AE49-4311-96FC-826E7654A3A0}"/>
              </a:ext>
            </a:extLst>
          </p:cNvPr>
          <p:cNvSpPr txBox="1">
            <a:spLocks/>
          </p:cNvSpPr>
          <p:nvPr/>
        </p:nvSpPr>
        <p:spPr>
          <a:xfrm>
            <a:off x="0" y="5990020"/>
            <a:ext cx="8541349" cy="740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4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/>
              <a:t>Сравнение </a:t>
            </a:r>
            <a:r>
              <a:rPr lang="ru-RU" sz="1400" b="1" dirty="0" smtClean="0"/>
              <a:t>среднего количества </a:t>
            </a:r>
            <a:r>
              <a:rPr lang="ru-RU" sz="1400" b="1" dirty="0"/>
              <a:t>действий устройств ПА </a:t>
            </a:r>
            <a:r>
              <a:rPr lang="ru-RU" sz="1400" b="1" dirty="0" smtClean="0"/>
              <a:t>в год 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(кроме УПАСК и АЧР)</a:t>
            </a:r>
            <a:endParaRPr lang="ru-RU" sz="1400" kern="0" dirty="0" smtClean="0"/>
          </a:p>
          <a:p>
            <a:pPr>
              <a:lnSpc>
                <a:spcPct val="100000"/>
              </a:lnSpc>
            </a:pPr>
            <a:endParaRPr lang="ru-RU" sz="1400" kern="0" dirty="0" smtClean="0"/>
          </a:p>
          <a:p>
            <a:pPr lvl="1">
              <a:lnSpc>
                <a:spcPct val="100000"/>
              </a:lnSpc>
            </a:pP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258838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76269" y="1118770"/>
            <a:ext cx="7251880" cy="469603"/>
          </a:xfrm>
        </p:spPr>
        <p:txBody>
          <a:bodyPr/>
          <a:lstStyle/>
          <a:p>
            <a:r>
              <a:rPr lang="ru-RU" dirty="0" smtClean="0"/>
              <a:t>Неправильная работа </a:t>
            </a:r>
            <a:r>
              <a:rPr lang="ru-RU" dirty="0"/>
              <a:t>устройств РЗА по видам </a:t>
            </a:r>
            <a:r>
              <a:rPr lang="ru-RU" dirty="0" smtClean="0"/>
              <a:t>организационных причин</a:t>
            </a:r>
            <a:endParaRPr lang="ru-RU" dirty="0"/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17B5F4-D0BF-41E5-9BF8-CC96865A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81BE591-8709-4547-B73A-0E6D6BD6F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Санкт-Петербург, 2021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9DFA62A-5F6F-4138-AC54-40306A47E1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Санкт-Петербург, 2021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Основные организационные причины неправильной работы устройств РЗА</a:t>
            </a:r>
          </a:p>
          <a:p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70862"/>
              </p:ext>
            </p:extLst>
          </p:nvPr>
        </p:nvGraphicFramePr>
        <p:xfrm>
          <a:off x="675668" y="2164891"/>
          <a:ext cx="779106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172"/>
                <a:gridCol w="41358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Случаев неправильной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Недостатки методики расчета и выбора параметров настройки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Ошибочные или неправильные действия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10,5 %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Дефекты (недостатки) конструкции, изготовления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9,7 %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Дефекты (недостатки) монтажа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86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68" y="1121233"/>
            <a:ext cx="6578641" cy="469603"/>
          </a:xfrm>
        </p:spPr>
        <p:txBody>
          <a:bodyPr/>
          <a:lstStyle/>
          <a:p>
            <a:r>
              <a:rPr lang="ru-RU" dirty="0" smtClean="0"/>
              <a:t>1 этап. Анализ документации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5667" y="1686683"/>
            <a:ext cx="5463876" cy="1742282"/>
          </a:xfrm>
        </p:spPr>
        <p:txBody>
          <a:bodyPr/>
          <a:lstStyle/>
          <a:p>
            <a:r>
              <a:rPr lang="ru-RU" dirty="0" smtClean="0"/>
              <a:t>Изучение Руководства) </a:t>
            </a:r>
            <a:r>
              <a:rPr lang="ru-RU" dirty="0"/>
              <a:t>по эксплуатации Устройства, включающее техническое описание с обязательным указанием типа и функционально-логические схемы, а также инструкцию по монтажу, настройке и вводу в эксплуатацию </a:t>
            </a:r>
            <a:r>
              <a:rPr lang="ru-RU" dirty="0" smtClean="0"/>
              <a:t>устройства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Анализ Методики </a:t>
            </a:r>
            <a:r>
              <a:rPr lang="ru-RU" dirty="0"/>
              <a:t>выбора параметров настройки (уставок) для всех заявленных областей применения </a:t>
            </a:r>
            <a:r>
              <a:rPr lang="ru-RU" dirty="0" smtClean="0"/>
              <a:t>Устройства.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4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Процедура Сертификации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5667" y="3188830"/>
            <a:ext cx="4709647" cy="62412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 этап. Испытания</a:t>
            </a:r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639754" y="3812950"/>
            <a:ext cx="7901595" cy="1914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Разработка и </a:t>
            </a:r>
            <a:r>
              <a:rPr lang="ru-RU" dirty="0"/>
              <a:t>согласование программы испытаний;</a:t>
            </a:r>
          </a:p>
          <a:p>
            <a:r>
              <a:rPr lang="ru-RU" dirty="0"/>
              <a:t>Подключение устройства к ПАК РВ;</a:t>
            </a:r>
          </a:p>
          <a:p>
            <a:r>
              <a:rPr lang="ru-RU" dirty="0"/>
              <a:t>Проведение испытаний по согласованной программе;</a:t>
            </a:r>
          </a:p>
          <a:p>
            <a:r>
              <a:rPr lang="ru-RU" dirty="0"/>
              <a:t>Корректировка параметров настройки (при необходимости);</a:t>
            </a:r>
          </a:p>
          <a:p>
            <a:r>
              <a:rPr lang="ru-RU" dirty="0"/>
              <a:t>Повторные </a:t>
            </a:r>
            <a:r>
              <a:rPr lang="ru-RU" dirty="0" smtClean="0"/>
              <a:t>испытания </a:t>
            </a:r>
            <a:r>
              <a:rPr lang="ru-RU" dirty="0"/>
              <a:t>(при необходимости);</a:t>
            </a:r>
          </a:p>
          <a:p>
            <a:r>
              <a:rPr lang="ru-RU" dirty="0"/>
              <a:t>Оформление протокола </a:t>
            </a:r>
            <a:r>
              <a:rPr lang="ru-RU" dirty="0" smtClean="0"/>
              <a:t>испытаний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90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Программно-аппаратный комплекс </a:t>
            </a:r>
            <a:r>
              <a:rPr lang="ru-RU" dirty="0"/>
              <a:t>реального времени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65388" y="1089025"/>
            <a:ext cx="6678612" cy="623888"/>
          </a:xfrm>
        </p:spPr>
        <p:txBody>
          <a:bodyPr/>
          <a:lstStyle/>
          <a:p>
            <a:pPr algn="ctr"/>
            <a:r>
              <a:rPr lang="en-US" dirty="0"/>
              <a:t>Real Time Digital </a:t>
            </a:r>
            <a:r>
              <a:rPr lang="en-US" dirty="0" smtClean="0"/>
              <a:t>Simulator</a:t>
            </a:r>
            <a:r>
              <a:rPr lang="ru-RU" dirty="0" smtClean="0"/>
              <a:t> (</a:t>
            </a:r>
            <a:r>
              <a:rPr lang="en-US" dirty="0" smtClean="0"/>
              <a:t>RTDS)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2" y="1712913"/>
            <a:ext cx="7475537" cy="4351337"/>
          </a:xfrm>
        </p:spPr>
      </p:pic>
    </p:spTree>
    <p:extLst>
      <p:ext uri="{BB962C8B-B14F-4D97-AF65-F5344CB8AC3E}">
        <p14:creationId xmlns:p14="http://schemas.microsoft.com/office/powerpoint/2010/main" val="416663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последние три года испытано: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более 10 различных функций устройств РЗА;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12 производителей </a:t>
            </a:r>
            <a:r>
              <a:rPr lang="ru-RU" dirty="0"/>
              <a:t>устройств РЗА</a:t>
            </a:r>
            <a:r>
              <a:rPr lang="ru-RU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Всего проведено более 40 испытаний.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6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Основные организационные причины неправильной работы устройств РЗА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62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idx="1"/>
          </p:nvPr>
        </p:nvSpPr>
        <p:spPr>
          <a:xfrm>
            <a:off x="506240" y="3446117"/>
            <a:ext cx="2489563" cy="2990764"/>
          </a:xfrm>
        </p:spPr>
        <p:txBody>
          <a:bodyPr/>
          <a:lstStyle/>
          <a:p>
            <a:r>
              <a:rPr lang="ru-RU" dirty="0"/>
              <a:t>В СТО: при любой неисправности любого датчика температуры </a:t>
            </a:r>
            <a:r>
              <a:rPr lang="ru-RU" dirty="0" smtClean="0"/>
              <a:t>необходим переход на </a:t>
            </a:r>
            <a:r>
              <a:rPr lang="ru-RU" dirty="0"/>
              <a:t>последнюю достоверную температуру</a:t>
            </a:r>
          </a:p>
          <a:p>
            <a:r>
              <a:rPr lang="ru-RU" dirty="0"/>
              <a:t>В большинстве устройств: при любой неисправности одного из двух датчиков температуры </a:t>
            </a:r>
            <a:r>
              <a:rPr lang="ru-RU" dirty="0" smtClean="0"/>
              <a:t>продолжается работа по второму датчику.</a:t>
            </a:r>
            <a:endParaRPr lang="ru-RU" dirty="0"/>
          </a:p>
          <a:p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676269" y="1063088"/>
            <a:ext cx="3102962" cy="469603"/>
          </a:xfrm>
        </p:spPr>
        <p:txBody>
          <a:bodyPr/>
          <a:lstStyle/>
          <a:p>
            <a:r>
              <a:rPr lang="ru-RU" dirty="0"/>
              <a:t>Выявленные особенности устройств ПА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7</a:t>
            </a:fld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  <a:p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idx="16"/>
          </p:nvPr>
        </p:nvSpPr>
        <p:spPr>
          <a:xfrm>
            <a:off x="3299335" y="3446117"/>
            <a:ext cx="3055851" cy="1826633"/>
          </a:xfrm>
        </p:spPr>
        <p:txBody>
          <a:bodyPr/>
          <a:lstStyle/>
          <a:p>
            <a:r>
              <a:rPr lang="ru-RU" dirty="0"/>
              <a:t>Устройство АЛАР с алгоритмом обнаружения ЭЦК до начала первого цикла асинхронного режима ложно срабатывало при изменении группы уставок в нормальном режиме работы.</a:t>
            </a:r>
          </a:p>
          <a:p>
            <a:r>
              <a:rPr lang="ru-RU" dirty="0"/>
              <a:t>Устройство АЛАР не фиксировало начало первого цикла АР из-за того, что ток при асинхронном режиме был сравним с током при удалённом КЗ.</a:t>
            </a:r>
          </a:p>
          <a:p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idx="17"/>
          </p:nvPr>
        </p:nvSpPr>
        <p:spPr>
          <a:xfrm>
            <a:off x="6355186" y="3446117"/>
            <a:ext cx="2608542" cy="1826633"/>
          </a:xfrm>
        </p:spPr>
        <p:txBody>
          <a:bodyPr/>
          <a:lstStyle/>
          <a:p>
            <a:r>
              <a:rPr lang="ru-RU" dirty="0" smtClean="0"/>
              <a:t>Устройство </a:t>
            </a:r>
            <a:r>
              <a:rPr lang="ru-RU" dirty="0"/>
              <a:t>должно измерять частоту и скорость повышения частоты. Но </a:t>
            </a:r>
            <a:r>
              <a:rPr lang="ru-RU" dirty="0" smtClean="0"/>
              <a:t>устройство вместо </a:t>
            </a:r>
            <a:r>
              <a:rPr lang="ru-RU" dirty="0"/>
              <a:t>скорости повышения частоты </a:t>
            </a:r>
            <a:r>
              <a:rPr lang="ru-RU" dirty="0" smtClean="0"/>
              <a:t>реагировало на скорость </a:t>
            </a:r>
            <a:r>
              <a:rPr lang="ru-RU" dirty="0"/>
              <a:t>изменения частоты как в положительную, так и в отрицательную сторону.</a:t>
            </a:r>
          </a:p>
          <a:p>
            <a:endParaRPr lang="ru-RU" dirty="0"/>
          </a:p>
        </p:txBody>
      </p:sp>
      <p:sp>
        <p:nvSpPr>
          <p:cNvPr id="28" name="Объект 27"/>
          <p:cNvSpPr>
            <a:spLocks noGrp="1"/>
          </p:cNvSpPr>
          <p:nvPr>
            <p:ph idx="18"/>
          </p:nvPr>
        </p:nvSpPr>
        <p:spPr>
          <a:xfrm>
            <a:off x="506240" y="3013181"/>
            <a:ext cx="2150709" cy="304015"/>
          </a:xfrm>
        </p:spPr>
        <p:txBody>
          <a:bodyPr/>
          <a:lstStyle/>
          <a:p>
            <a:r>
              <a:rPr lang="ru-RU" b="1" dirty="0"/>
              <a:t>АОПО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idx="19"/>
          </p:nvPr>
        </p:nvSpPr>
        <p:spPr>
          <a:xfrm>
            <a:off x="3299335" y="3013183"/>
            <a:ext cx="2169908" cy="304015"/>
          </a:xfrm>
        </p:spPr>
        <p:txBody>
          <a:bodyPr/>
          <a:lstStyle/>
          <a:p>
            <a:r>
              <a:rPr lang="ru-RU" b="1" dirty="0"/>
              <a:t>АЛАР</a:t>
            </a:r>
          </a:p>
          <a:p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20"/>
          </p:nvPr>
        </p:nvSpPr>
        <p:spPr>
          <a:xfrm>
            <a:off x="6355186" y="3013182"/>
            <a:ext cx="2017633" cy="304015"/>
          </a:xfrm>
        </p:spPr>
        <p:txBody>
          <a:bodyPr/>
          <a:lstStyle/>
          <a:p>
            <a:r>
              <a:rPr lang="ru-RU" b="1" dirty="0"/>
              <a:t>АОПЧ</a:t>
            </a:r>
          </a:p>
          <a:p>
            <a:endParaRPr lang="ru-RU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7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75784" y="1213814"/>
            <a:ext cx="5925499" cy="919559"/>
          </a:xfrm>
        </p:spPr>
        <p:txBody>
          <a:bodyPr/>
          <a:lstStyle/>
          <a:p>
            <a:r>
              <a:rPr lang="ru-RU" dirty="0" smtClean="0"/>
              <a:t>Испытания функций Противоаварийной автоматики 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564508" y="4437430"/>
            <a:ext cx="4540328" cy="4351338"/>
          </a:xfrm>
        </p:spPr>
        <p:txBody>
          <a:bodyPr/>
          <a:lstStyle/>
          <a:p>
            <a:r>
              <a:rPr lang="ru-RU" dirty="0"/>
              <a:t>Дистанционная </a:t>
            </a:r>
            <a:r>
              <a:rPr lang="ru-RU" dirty="0" smtClean="0"/>
              <a:t>защита</a:t>
            </a:r>
          </a:p>
          <a:p>
            <a:r>
              <a:rPr lang="ru-RU" dirty="0"/>
              <a:t>Дифференциально-фазная </a:t>
            </a:r>
            <a:r>
              <a:rPr lang="ru-RU" dirty="0" smtClean="0"/>
              <a:t>защита</a:t>
            </a:r>
          </a:p>
          <a:p>
            <a:r>
              <a:rPr lang="ru-RU" dirty="0"/>
              <a:t>Н</a:t>
            </a:r>
            <a:r>
              <a:rPr lang="ru-RU" dirty="0" smtClean="0"/>
              <a:t>аправленная </a:t>
            </a:r>
            <a:r>
              <a:rPr lang="ru-RU" dirty="0"/>
              <a:t>высокочастотная защита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8</a:t>
            </a:fld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  <a:p>
            <a:endParaRPr lang="ru-RU" dirty="0"/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Перспективы развития сертификации устройств РЗА </a:t>
            </a:r>
            <a:endParaRPr lang="ru-RU" dirty="0"/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575784" y="2379331"/>
            <a:ext cx="5402985" cy="469603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24" name="Объект 17"/>
          <p:cNvSpPr txBox="1">
            <a:spLocks/>
          </p:cNvSpPr>
          <p:nvPr/>
        </p:nvSpPr>
        <p:spPr>
          <a:xfrm>
            <a:off x="4436340" y="2496563"/>
            <a:ext cx="454032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Объект 17"/>
          <p:cNvSpPr txBox="1">
            <a:spLocks/>
          </p:cNvSpPr>
          <p:nvPr/>
        </p:nvSpPr>
        <p:spPr>
          <a:xfrm>
            <a:off x="564508" y="2137036"/>
            <a:ext cx="4540328" cy="715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Автоматика ограничения снижения </a:t>
            </a:r>
            <a:r>
              <a:rPr lang="ru-RU" dirty="0" smtClean="0"/>
              <a:t>частоты</a:t>
            </a:r>
          </a:p>
          <a:p>
            <a:r>
              <a:rPr lang="ru-RU" dirty="0"/>
              <a:t>Автоматика ограничения снижения </a:t>
            </a:r>
            <a:r>
              <a:rPr lang="ru-RU" dirty="0" smtClean="0"/>
              <a:t>напряжения</a:t>
            </a:r>
          </a:p>
          <a:p>
            <a:r>
              <a:rPr lang="ru-RU" dirty="0"/>
              <a:t>Автоматика </a:t>
            </a:r>
            <a:r>
              <a:rPr lang="ru-RU" dirty="0" smtClean="0"/>
              <a:t>ограничения </a:t>
            </a:r>
            <a:r>
              <a:rPr lang="ru-RU" dirty="0"/>
              <a:t>повышения напряжения</a:t>
            </a:r>
          </a:p>
        </p:txBody>
      </p:sp>
      <p:sp>
        <p:nvSpPr>
          <p:cNvPr id="27" name="Заголовок 16"/>
          <p:cNvSpPr txBox="1">
            <a:spLocks/>
          </p:cNvSpPr>
          <p:nvPr/>
        </p:nvSpPr>
        <p:spPr>
          <a:xfrm>
            <a:off x="564508" y="3337721"/>
            <a:ext cx="5925499" cy="919559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Испытания функций </a:t>
            </a:r>
            <a:endParaRPr lang="ru-RU" dirty="0" smtClean="0"/>
          </a:p>
          <a:p>
            <a:r>
              <a:rPr lang="ru-RU" dirty="0" smtClean="0"/>
              <a:t>Релейной </a:t>
            </a:r>
            <a:r>
              <a:rPr lang="ru-RU" dirty="0"/>
              <a:t>защиты</a:t>
            </a:r>
          </a:p>
        </p:txBody>
      </p:sp>
    </p:spTree>
    <p:extLst>
      <p:ext uri="{BB962C8B-B14F-4D97-AF65-F5344CB8AC3E}">
        <p14:creationId xmlns:p14="http://schemas.microsoft.com/office/powerpoint/2010/main" val="130034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2" y="4939135"/>
            <a:ext cx="4268688" cy="1180091"/>
          </a:xfrm>
        </p:spPr>
        <p:txBody>
          <a:bodyPr/>
          <a:lstStyle/>
          <a:p>
            <a:pPr lvl="0"/>
            <a:r>
              <a:rPr lang="ru-RU" dirty="0"/>
              <a:t>АО «Научно-технический центр Единой энергетической системы </a:t>
            </a:r>
            <a:br>
              <a:rPr lang="ru-RU" dirty="0"/>
            </a:br>
            <a:r>
              <a:rPr lang="ru-RU" dirty="0"/>
              <a:t>Противоаварийное управление»</a:t>
            </a:r>
            <a:endParaRPr lang="en-US" dirty="0"/>
          </a:p>
          <a:p>
            <a:pPr lvl="0"/>
            <a:r>
              <a:rPr lang="ru-RU" dirty="0"/>
              <a:t>194223, Российская Федерация, г. Санкт-Петербург, ул. Курчатова, д. 1, лит. А, этаж 2, офис 202, АО «НТЦ ЕЭС Противоаварийное управление»</a:t>
            </a:r>
            <a:br>
              <a:rPr lang="ru-RU" dirty="0"/>
            </a:br>
            <a:r>
              <a:rPr lang="ru-RU" dirty="0"/>
              <a:t>Телефон: +7  (812) 297-54-10, доб. 272; факс: +7 (812) 552-62-23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 err="1"/>
              <a:t>ntc</a:t>
            </a:r>
            <a:r>
              <a:rPr lang="ru-RU" dirty="0"/>
              <a:t>@</a:t>
            </a:r>
            <a:r>
              <a:rPr lang="en-US" dirty="0" err="1"/>
              <a:t>ntcees</a:t>
            </a:r>
            <a:r>
              <a:rPr lang="ru-RU" dirty="0"/>
              <a:t>.</a:t>
            </a:r>
            <a:r>
              <a:rPr lang="ru-RU" dirty="0" err="1"/>
              <a:t>ru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ntcees.ru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50113"/>
      </p:ext>
    </p:extLst>
  </p:cSld>
  <p:clrMapOvr>
    <a:masterClrMapping/>
  </p:clrMapOvr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НТЦ ЕЭС 2020</Template>
  <TotalTime>8768</TotalTime>
  <Words>766</Words>
  <Application>Microsoft Office PowerPoint</Application>
  <PresentationFormat>Экран (4:3)</PresentationFormat>
  <Paragraphs>99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НТЦ ЕЭС 2020</vt:lpstr>
      <vt:lpstr>СЕРТИФИКАЦИЯ УСТРОЙСТВ РЗА В СИСТЕМЕ ДОБРОВОЛЬНОЙ СЕРТИФИКАЦИИ СО ЕЭС. ОПЫТ И ПЕРСПЕКТИВЫ</vt:lpstr>
      <vt:lpstr>Цель сертификации устройств РЗА</vt:lpstr>
      <vt:lpstr>Неправильная работа устройств РЗА по видам организационных причин</vt:lpstr>
      <vt:lpstr>1 этап. Анализ документации</vt:lpstr>
      <vt:lpstr>Real Time Digital Simulator (RTDS)</vt:lpstr>
      <vt:lpstr>За последние три года испытано:</vt:lpstr>
      <vt:lpstr>Выявленные особенности устройств ПА</vt:lpstr>
      <vt:lpstr>Испытания функций Противоаварийной автоматики 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 Кирилл Владимирович</dc:creator>
  <cp:lastModifiedBy>Иван В. Синянский</cp:lastModifiedBy>
  <cp:revision>181</cp:revision>
  <dcterms:created xsi:type="dcterms:W3CDTF">2020-06-29T14:57:54Z</dcterms:created>
  <dcterms:modified xsi:type="dcterms:W3CDTF">2021-04-26T12:18:20Z</dcterms:modified>
</cp:coreProperties>
</file>